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96" r:id="rId2"/>
    <p:sldId id="261" r:id="rId3"/>
    <p:sldId id="262" r:id="rId4"/>
    <p:sldId id="263" r:id="rId5"/>
    <p:sldId id="265" r:id="rId6"/>
    <p:sldId id="266" r:id="rId7"/>
    <p:sldId id="267" r:id="rId8"/>
    <p:sldId id="271" r:id="rId9"/>
    <p:sldId id="272" r:id="rId10"/>
    <p:sldId id="288" r:id="rId11"/>
    <p:sldId id="273" r:id="rId12"/>
    <p:sldId id="274" r:id="rId13"/>
    <p:sldId id="275" r:id="rId14"/>
    <p:sldId id="277" r:id="rId15"/>
    <p:sldId id="276" r:id="rId16"/>
    <p:sldId id="289" r:id="rId17"/>
    <p:sldId id="279" r:id="rId18"/>
    <p:sldId id="280" r:id="rId19"/>
    <p:sldId id="281" r:id="rId20"/>
    <p:sldId id="282" r:id="rId21"/>
    <p:sldId id="283" r:id="rId22"/>
    <p:sldId id="287" r:id="rId23"/>
    <p:sldId id="284" r:id="rId24"/>
    <p:sldId id="269" r:id="rId25"/>
    <p:sldId id="268" r:id="rId26"/>
    <p:sldId id="285" r:id="rId27"/>
    <p:sldId id="290" r:id="rId28"/>
    <p:sldId id="286" r:id="rId29"/>
    <p:sldId id="293" r:id="rId30"/>
    <p:sldId id="294" r:id="rId31"/>
    <p:sldId id="292" r:id="rId3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1C11"/>
    <a:srgbClr val="E46C0A"/>
    <a:srgbClr val="4A452A"/>
    <a:srgbClr val="98480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4" d="100"/>
          <a:sy n="64" d="100"/>
        </p:scale>
        <p:origin x="-1260" y="-1200"/>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4B23A-AD7C-4275-8700-CC97C373E88F}" type="datetimeFigureOut">
              <a:rPr lang="en-CA" smtClean="0"/>
              <a:pPr/>
              <a:t>2019-02-19</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255898-D871-41D6-A7EA-23223179D18F}" type="slidenum">
              <a:rPr lang="en-CA" smtClean="0"/>
              <a:pPr/>
              <a:t>‹#›</a:t>
            </a:fld>
            <a:endParaRPr lang="en-CA"/>
          </a:p>
        </p:txBody>
      </p:sp>
    </p:spTree>
    <p:extLst>
      <p:ext uri="{BB962C8B-B14F-4D97-AF65-F5344CB8AC3E}">
        <p14:creationId xmlns:p14="http://schemas.microsoft.com/office/powerpoint/2010/main" xmlns="" val="4186394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pPr/>
              <a:t>1</a:t>
            </a:fld>
            <a:endParaRPr lang="en-CA"/>
          </a:p>
        </p:txBody>
      </p:sp>
    </p:spTree>
    <p:extLst>
      <p:ext uri="{BB962C8B-B14F-4D97-AF65-F5344CB8AC3E}">
        <p14:creationId xmlns:p14="http://schemas.microsoft.com/office/powerpoint/2010/main" xmlns="" val="895769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solidFill>
                  <a:prstClr val="black"/>
                </a:solidFill>
              </a:rPr>
              <a:pPr/>
              <a:t>29</a:t>
            </a:fld>
            <a:endParaRPr lang="en-CA">
              <a:solidFill>
                <a:prstClr val="black"/>
              </a:solidFill>
            </a:endParaRPr>
          </a:p>
        </p:txBody>
      </p:sp>
    </p:spTree>
    <p:extLst>
      <p:ext uri="{BB962C8B-B14F-4D97-AF65-F5344CB8AC3E}">
        <p14:creationId xmlns:p14="http://schemas.microsoft.com/office/powerpoint/2010/main" xmlns="" val="85419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solidFill>
                  <a:prstClr val="black"/>
                </a:solidFill>
              </a:rPr>
              <a:pPr/>
              <a:t>30</a:t>
            </a:fld>
            <a:endParaRPr lang="en-CA">
              <a:solidFill>
                <a:prstClr val="black"/>
              </a:solidFill>
            </a:endParaRPr>
          </a:p>
        </p:txBody>
      </p:sp>
    </p:spTree>
    <p:extLst>
      <p:ext uri="{BB962C8B-B14F-4D97-AF65-F5344CB8AC3E}">
        <p14:creationId xmlns:p14="http://schemas.microsoft.com/office/powerpoint/2010/main" xmlns="" val="85419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solidFill>
                  <a:prstClr val="black"/>
                </a:solidFill>
              </a:rPr>
              <a:pPr/>
              <a:t>31</a:t>
            </a:fld>
            <a:endParaRPr lang="en-CA">
              <a:solidFill>
                <a:prstClr val="black"/>
              </a:solidFill>
            </a:endParaRPr>
          </a:p>
        </p:txBody>
      </p:sp>
    </p:spTree>
    <p:extLst>
      <p:ext uri="{BB962C8B-B14F-4D97-AF65-F5344CB8AC3E}">
        <p14:creationId xmlns:p14="http://schemas.microsoft.com/office/powerpoint/2010/main" xmlns="" val="85419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pPr/>
              <a:t>8</a:t>
            </a:fld>
            <a:endParaRPr lang="en-CA"/>
          </a:p>
        </p:txBody>
      </p:sp>
    </p:spTree>
    <p:extLst>
      <p:ext uri="{BB962C8B-B14F-4D97-AF65-F5344CB8AC3E}">
        <p14:creationId xmlns:p14="http://schemas.microsoft.com/office/powerpoint/2010/main" xmlns="" val="85419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pPr/>
              <a:t>9</a:t>
            </a:fld>
            <a:endParaRPr lang="en-CA"/>
          </a:p>
        </p:txBody>
      </p:sp>
    </p:spTree>
    <p:extLst>
      <p:ext uri="{BB962C8B-B14F-4D97-AF65-F5344CB8AC3E}">
        <p14:creationId xmlns:p14="http://schemas.microsoft.com/office/powerpoint/2010/main" xmlns="" val="85419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solidFill>
                  <a:prstClr val="black"/>
                </a:solidFill>
              </a:rPr>
              <a:pPr/>
              <a:t>15</a:t>
            </a:fld>
            <a:endParaRPr lang="en-CA">
              <a:solidFill>
                <a:prstClr val="black"/>
              </a:solidFill>
            </a:endParaRPr>
          </a:p>
        </p:txBody>
      </p:sp>
    </p:spTree>
    <p:extLst>
      <p:ext uri="{BB962C8B-B14F-4D97-AF65-F5344CB8AC3E}">
        <p14:creationId xmlns:p14="http://schemas.microsoft.com/office/powerpoint/2010/main" xmlns="" val="85419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solidFill>
                  <a:prstClr val="black"/>
                </a:solidFill>
              </a:rPr>
              <a:pPr/>
              <a:t>21</a:t>
            </a:fld>
            <a:endParaRPr lang="en-CA">
              <a:solidFill>
                <a:prstClr val="black"/>
              </a:solidFill>
            </a:endParaRPr>
          </a:p>
        </p:txBody>
      </p:sp>
    </p:spTree>
    <p:extLst>
      <p:ext uri="{BB962C8B-B14F-4D97-AF65-F5344CB8AC3E}">
        <p14:creationId xmlns:p14="http://schemas.microsoft.com/office/powerpoint/2010/main" xmlns="" val="85419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pPr/>
              <a:t>25</a:t>
            </a:fld>
            <a:endParaRPr lang="en-CA"/>
          </a:p>
        </p:txBody>
      </p:sp>
    </p:spTree>
    <p:extLst>
      <p:ext uri="{BB962C8B-B14F-4D97-AF65-F5344CB8AC3E}">
        <p14:creationId xmlns:p14="http://schemas.microsoft.com/office/powerpoint/2010/main" xmlns="" val="1342940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pPr/>
              <a:t>26</a:t>
            </a:fld>
            <a:endParaRPr lang="en-CA"/>
          </a:p>
        </p:txBody>
      </p:sp>
    </p:spTree>
    <p:extLst>
      <p:ext uri="{BB962C8B-B14F-4D97-AF65-F5344CB8AC3E}">
        <p14:creationId xmlns:p14="http://schemas.microsoft.com/office/powerpoint/2010/main" xmlns="" val="1342940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pPr/>
              <a:t>27</a:t>
            </a:fld>
            <a:endParaRPr lang="en-CA"/>
          </a:p>
        </p:txBody>
      </p:sp>
    </p:spTree>
    <p:extLst>
      <p:ext uri="{BB962C8B-B14F-4D97-AF65-F5344CB8AC3E}">
        <p14:creationId xmlns:p14="http://schemas.microsoft.com/office/powerpoint/2010/main" xmlns="" val="13429406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2255898-D871-41D6-A7EA-23223179D18F}" type="slidenum">
              <a:rPr lang="en-CA" smtClean="0">
                <a:solidFill>
                  <a:prstClr val="black"/>
                </a:solidFill>
              </a:rPr>
              <a:pPr/>
              <a:t>28</a:t>
            </a:fld>
            <a:endParaRPr lang="en-CA">
              <a:solidFill>
                <a:prstClr val="black"/>
              </a:solidFill>
            </a:endParaRPr>
          </a:p>
        </p:txBody>
      </p:sp>
    </p:spTree>
    <p:extLst>
      <p:ext uri="{BB962C8B-B14F-4D97-AF65-F5344CB8AC3E}">
        <p14:creationId xmlns:p14="http://schemas.microsoft.com/office/powerpoint/2010/main" xmlns="" val="85419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036AB4C8-5C29-4B3B-8022-0A18CB0DB617}" type="datetimeFigureOut">
              <a:rPr lang="en-CA" smtClean="0"/>
              <a:pPr/>
              <a:t>2019-02-19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12253742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36AB4C8-5C29-4B3B-8022-0A18CB0DB617}" type="datetimeFigureOut">
              <a:rPr lang="en-CA" smtClean="0"/>
              <a:pPr/>
              <a:t>2019-02-19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41874149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2"/>
            <a:ext cx="2057400" cy="329088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54782"/>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36AB4C8-5C29-4B3B-8022-0A18CB0DB617}" type="datetimeFigureOut">
              <a:rPr lang="en-CA" smtClean="0"/>
              <a:pPr/>
              <a:t>2019-02-19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122877582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36AB4C8-5C29-4B3B-8022-0A18CB0DB617}" type="datetimeFigureOut">
              <a:rPr lang="en-CA" smtClean="0"/>
              <a:pPr/>
              <a:t>2019-02-19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18134161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6AB4C8-5C29-4B3B-8022-0A18CB0DB617}" type="datetimeFigureOut">
              <a:rPr lang="en-CA" smtClean="0"/>
              <a:pPr/>
              <a:t>2019-02-19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233417366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036AB4C8-5C29-4B3B-8022-0A18CB0DB617}" type="datetimeFigureOut">
              <a:rPr lang="en-CA" smtClean="0"/>
              <a:pPr/>
              <a:t>2019-02-19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394295159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036AB4C8-5C29-4B3B-8022-0A18CB0DB617}" type="datetimeFigureOut">
              <a:rPr lang="en-CA" smtClean="0"/>
              <a:pPr/>
              <a:t>2019-02-19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38543439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036AB4C8-5C29-4B3B-8022-0A18CB0DB617}" type="datetimeFigureOut">
              <a:rPr lang="en-CA" smtClean="0"/>
              <a:pPr/>
              <a:t>2019-02-19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27692087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AB4C8-5C29-4B3B-8022-0A18CB0DB617}" type="datetimeFigureOut">
              <a:rPr lang="en-CA" smtClean="0"/>
              <a:pPr/>
              <a:t>2019-02-19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13617111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6AB4C8-5C29-4B3B-8022-0A18CB0DB617}" type="datetimeFigureOut">
              <a:rPr lang="en-CA" smtClean="0"/>
              <a:pPr/>
              <a:t>2019-02-19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2612717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6AB4C8-5C29-4B3B-8022-0A18CB0DB617}" type="datetimeFigureOut">
              <a:rPr lang="en-CA" smtClean="0"/>
              <a:pPr/>
              <a:t>2019-02-19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40062688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36AB4C8-5C29-4B3B-8022-0A18CB0DB617}" type="datetimeFigureOut">
              <a:rPr lang="en-CA" smtClean="0"/>
              <a:pPr/>
              <a:t>2019-02-19</a:t>
            </a:fld>
            <a:endParaRPr lang="en-CA"/>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98A1FA1B-2557-4015-92A8-C89C29847879}" type="slidenum">
              <a:rPr lang="en-CA" smtClean="0"/>
              <a:pPr/>
              <a:t>‹#›</a:t>
            </a:fld>
            <a:endParaRPr lang="en-CA"/>
          </a:p>
        </p:txBody>
      </p:sp>
    </p:spTree>
    <p:extLst>
      <p:ext uri="{BB962C8B-B14F-4D97-AF65-F5344CB8AC3E}">
        <p14:creationId xmlns:p14="http://schemas.microsoft.com/office/powerpoint/2010/main" xmlns="" val="1264038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descr="C:\Users\Paul\AppData\Local\Microsoft\Windows\INetCache\IE\P0UH4OS7\lonely_2_blog_an[1].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3753" t="4778" r="4987" b="11888"/>
          <a:stretch/>
        </p:blipFill>
        <p:spPr bwMode="auto">
          <a:xfrm>
            <a:off x="0" y="-1244184"/>
            <a:ext cx="9144000" cy="6387684"/>
          </a:xfrm>
          <a:prstGeom prst="rect">
            <a:avLst/>
          </a:prstGeom>
          <a:noFill/>
          <a:ln w="28575" cmpd="tri">
            <a:noFill/>
          </a:ln>
          <a:extLst>
            <a:ext uri="{909E8E84-426E-40DD-AFC4-6F175D3DCCD1}">
              <a14:hiddenFill xmlns:a14="http://schemas.microsoft.com/office/drawing/2010/main" xmlns="">
                <a:solidFill>
                  <a:srgbClr val="FFFFFF"/>
                </a:solidFill>
              </a14:hiddenFill>
            </a:ext>
          </a:extLst>
        </p:spPr>
      </p:pic>
      <p:sp>
        <p:nvSpPr>
          <p:cNvPr id="8" name="TextBox 7"/>
          <p:cNvSpPr txBox="1"/>
          <p:nvPr/>
        </p:nvSpPr>
        <p:spPr>
          <a:xfrm>
            <a:off x="2195736" y="553779"/>
            <a:ext cx="4680520" cy="3170099"/>
          </a:xfrm>
          <a:prstGeom prst="rect">
            <a:avLst/>
          </a:prstGeom>
          <a:noFill/>
        </p:spPr>
        <p:txBody>
          <a:bodyPr wrap="square" rtlCol="0">
            <a:spAutoFit/>
          </a:bodyPr>
          <a:lstStyle/>
          <a:p>
            <a:r>
              <a:rPr lang="en-CA" sz="4000" b="1" dirty="0" smtClean="0">
                <a:solidFill>
                  <a:schemeClr val="bg1"/>
                </a:solidFill>
                <a:effectLst>
                  <a:outerShdw blurRad="38100" dist="38100" dir="2700000" algn="tl">
                    <a:srgbClr val="000000">
                      <a:alpha val="43137"/>
                    </a:srgbClr>
                  </a:outerShdw>
                </a:effectLst>
              </a:rPr>
              <a:t>Loneliness</a:t>
            </a:r>
          </a:p>
          <a:p>
            <a:r>
              <a:rPr lang="en-CA" sz="4000" b="1" dirty="0">
                <a:solidFill>
                  <a:schemeClr val="bg1"/>
                </a:solidFill>
              </a:rPr>
              <a:t>	</a:t>
            </a:r>
            <a:endParaRPr lang="en-CA" sz="4000" b="1" dirty="0" smtClean="0">
              <a:solidFill>
                <a:schemeClr val="bg1"/>
              </a:solidFill>
            </a:endParaRPr>
          </a:p>
          <a:p>
            <a:r>
              <a:rPr lang="en-CA" sz="4000" b="1" dirty="0">
                <a:solidFill>
                  <a:schemeClr val="bg1"/>
                </a:solidFill>
              </a:rPr>
              <a:t>	</a:t>
            </a:r>
            <a:r>
              <a:rPr lang="en-CA" sz="4000" b="1" dirty="0" smtClean="0">
                <a:solidFill>
                  <a:schemeClr val="bg1"/>
                </a:solidFill>
                <a:effectLst>
                  <a:outerShdw blurRad="38100" dist="38100" dir="2700000" algn="tl">
                    <a:srgbClr val="000000">
                      <a:alpha val="43137"/>
                    </a:srgbClr>
                  </a:outerShdw>
                </a:effectLst>
              </a:rPr>
              <a:t>Rejection		</a:t>
            </a:r>
          </a:p>
          <a:p>
            <a:r>
              <a:rPr lang="en-CA" sz="4000" b="1" dirty="0">
                <a:solidFill>
                  <a:schemeClr val="bg1"/>
                </a:solidFill>
              </a:rPr>
              <a:t>	</a:t>
            </a:r>
            <a:r>
              <a:rPr lang="en-CA" sz="4000" b="1" dirty="0" smtClean="0">
                <a:solidFill>
                  <a:schemeClr val="bg1"/>
                </a:solidFill>
              </a:rPr>
              <a:t>	</a:t>
            </a:r>
            <a:r>
              <a:rPr lang="en-CA" sz="4000" b="1" dirty="0" smtClean="0">
                <a:solidFill>
                  <a:schemeClr val="bg1"/>
                </a:solidFill>
                <a:effectLst>
                  <a:outerShdw blurRad="38100" dist="38100" dir="2700000" algn="tl">
                    <a:srgbClr val="000000">
                      <a:alpha val="43137"/>
                    </a:srgbClr>
                  </a:outerShdw>
                </a:effectLst>
              </a:rPr>
              <a:t>Failure</a:t>
            </a:r>
            <a:endParaRPr lang="en-CA" sz="4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6430897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333466" y="1740673"/>
            <a:ext cx="8784976" cy="1661993"/>
          </a:xfrm>
          <a:prstGeom prst="rect">
            <a:avLst/>
          </a:prstGeom>
          <a:solidFill>
            <a:srgbClr val="1E1C11">
              <a:alpha val="69804"/>
            </a:srgbClr>
          </a:solidFill>
        </p:spPr>
        <p:txBody>
          <a:bodyPr wrap="square" rtlCol="0">
            <a:spAutoFit/>
          </a:bodyPr>
          <a:lstStyle/>
          <a:p>
            <a:r>
              <a:rPr lang="en-CA" sz="3400" b="1" dirty="0" smtClean="0">
                <a:solidFill>
                  <a:schemeClr val="bg2"/>
                </a:solidFill>
                <a:effectLst>
                  <a:outerShdw blurRad="38100" dist="38100" dir="2700000" algn="tl">
                    <a:srgbClr val="000000">
                      <a:alpha val="43137"/>
                    </a:srgbClr>
                  </a:outerShdw>
                </a:effectLst>
              </a:rPr>
              <a:t>John </a:t>
            </a:r>
            <a:r>
              <a:rPr lang="en-CA" sz="3400" b="1" dirty="0">
                <a:solidFill>
                  <a:schemeClr val="bg2"/>
                </a:solidFill>
                <a:effectLst>
                  <a:outerShdw blurRad="38100" dist="38100" dir="2700000" algn="tl">
                    <a:srgbClr val="000000">
                      <a:alpha val="43137"/>
                    </a:srgbClr>
                  </a:outerShdw>
                </a:effectLst>
              </a:rPr>
              <a:t>6:44 </a:t>
            </a:r>
            <a:endParaRPr lang="en-CA" sz="3400" b="1" dirty="0" smtClean="0">
              <a:solidFill>
                <a:schemeClr val="bg2"/>
              </a:solidFill>
              <a:effectLst>
                <a:outerShdw blurRad="38100" dist="38100" dir="2700000" algn="tl">
                  <a:srgbClr val="000000">
                    <a:alpha val="43137"/>
                  </a:srgbClr>
                </a:outerShdw>
              </a:effectLst>
            </a:endParaRPr>
          </a:p>
          <a:p>
            <a:r>
              <a:rPr lang="en-CA" sz="3400" b="1" dirty="0" smtClean="0">
                <a:solidFill>
                  <a:schemeClr val="bg2"/>
                </a:solidFill>
                <a:effectLst>
                  <a:outerShdw blurRad="38100" dist="38100" dir="2700000" algn="tl">
                    <a:srgbClr val="000000">
                      <a:alpha val="43137"/>
                    </a:srgbClr>
                  </a:outerShdw>
                </a:effectLst>
              </a:rPr>
              <a:t>‘No </a:t>
            </a:r>
            <a:r>
              <a:rPr lang="en-CA" sz="3400" b="1" dirty="0">
                <a:solidFill>
                  <a:schemeClr val="bg2"/>
                </a:solidFill>
                <a:effectLst>
                  <a:outerShdw blurRad="38100" dist="38100" dir="2700000" algn="tl">
                    <a:srgbClr val="000000">
                      <a:alpha val="43137"/>
                    </a:srgbClr>
                  </a:outerShdw>
                </a:effectLst>
              </a:rPr>
              <a:t>one can come to me unless the Father who sent me draws them.’ </a:t>
            </a:r>
            <a:r>
              <a:rPr lang="en-CA" sz="3400" b="1" dirty="0" smtClean="0">
                <a:solidFill>
                  <a:schemeClr val="bg2"/>
                </a:solidFill>
                <a:effectLst>
                  <a:outerShdw blurRad="38100" dist="38100" dir="2700000" algn="tl">
                    <a:srgbClr val="000000">
                      <a:alpha val="43137"/>
                    </a:srgbClr>
                  </a:outerShdw>
                </a:effectLst>
              </a:rPr>
              <a:t>  </a:t>
            </a:r>
            <a:endParaRPr lang="en-CA" sz="34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90431854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66563" y="503262"/>
            <a:ext cx="8784976" cy="615553"/>
          </a:xfrm>
          <a:prstGeom prst="rect">
            <a:avLst/>
          </a:prstGeom>
          <a:solidFill>
            <a:srgbClr val="1E1C11">
              <a:alpha val="69804"/>
            </a:srgbClr>
          </a:solidFill>
        </p:spPr>
        <p:txBody>
          <a:bodyPr wrap="square" rtlCol="0">
            <a:spAutoFit/>
          </a:bodyPr>
          <a:lstStyle/>
          <a:p>
            <a:pPr algn="ctr"/>
            <a:r>
              <a:rPr lang="en-CA" sz="3400" b="1" dirty="0" smtClean="0">
                <a:solidFill>
                  <a:schemeClr val="bg2"/>
                </a:solidFill>
                <a:effectLst>
                  <a:outerShdw blurRad="38100" dist="38100" dir="2700000" algn="tl">
                    <a:srgbClr val="000000">
                      <a:alpha val="43137"/>
                    </a:srgbClr>
                  </a:outerShdw>
                </a:effectLst>
              </a:rPr>
              <a:t>God </a:t>
            </a:r>
            <a:r>
              <a:rPr lang="en-CA" sz="3400" b="1" dirty="0">
                <a:solidFill>
                  <a:schemeClr val="bg2"/>
                </a:solidFill>
                <a:effectLst>
                  <a:outerShdw blurRad="38100" dist="38100" dir="2700000" algn="tl">
                    <a:srgbClr val="000000">
                      <a:alpha val="43137"/>
                    </a:srgbClr>
                  </a:outerShdw>
                </a:effectLst>
              </a:rPr>
              <a:t>Retrieves </a:t>
            </a:r>
            <a:r>
              <a:rPr lang="en-CA" sz="3400" b="1" dirty="0" smtClean="0">
                <a:solidFill>
                  <a:schemeClr val="bg2"/>
                </a:solidFill>
                <a:effectLst>
                  <a:outerShdw blurRad="38100" dist="38100" dir="2700000" algn="tl">
                    <a:srgbClr val="000000">
                      <a:alpha val="43137"/>
                    </a:srgbClr>
                  </a:outerShdw>
                </a:effectLst>
              </a:rPr>
              <a:t> </a:t>
            </a:r>
            <a:endParaRPr lang="en-CA" sz="3400" b="1" dirty="0">
              <a:solidFill>
                <a:schemeClr val="bg2"/>
              </a:solidFill>
              <a:effectLst>
                <a:outerShdw blurRad="38100" dist="38100" dir="2700000" algn="tl">
                  <a:srgbClr val="000000">
                    <a:alpha val="43137"/>
                  </a:srgbClr>
                </a:outerShdw>
              </a:effectLst>
            </a:endParaRPr>
          </a:p>
        </p:txBody>
      </p:sp>
      <p:sp>
        <p:nvSpPr>
          <p:cNvPr id="5" name="TextBox 4"/>
          <p:cNvSpPr txBox="1"/>
          <p:nvPr/>
        </p:nvSpPr>
        <p:spPr>
          <a:xfrm>
            <a:off x="166563" y="1118815"/>
            <a:ext cx="8784976" cy="615553"/>
          </a:xfrm>
          <a:prstGeom prst="rect">
            <a:avLst/>
          </a:prstGeom>
          <a:solidFill>
            <a:srgbClr val="1E1C11">
              <a:alpha val="69804"/>
            </a:srgbClr>
          </a:solidFill>
        </p:spPr>
        <p:txBody>
          <a:bodyPr wrap="square" rtlCol="0">
            <a:spAutoFit/>
          </a:bodyPr>
          <a:lstStyle/>
          <a:p>
            <a:pPr algn="ctr"/>
            <a:r>
              <a:rPr lang="en-CA" sz="3400" b="1" dirty="0" smtClean="0">
                <a:solidFill>
                  <a:schemeClr val="bg2"/>
                </a:solidFill>
                <a:effectLst>
                  <a:outerShdw blurRad="38100" dist="38100" dir="2700000" algn="tl">
                    <a:srgbClr val="000000">
                      <a:alpha val="43137"/>
                    </a:srgbClr>
                  </a:outerShdw>
                </a:effectLst>
              </a:rPr>
              <a:t>God Restores </a:t>
            </a:r>
            <a:endParaRPr lang="en-CA" sz="34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5457835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48680" y="195486"/>
            <a:ext cx="8784976" cy="4893647"/>
          </a:xfrm>
          <a:prstGeom prst="rect">
            <a:avLst/>
          </a:prstGeom>
          <a:solidFill>
            <a:srgbClr val="1E1C11">
              <a:alpha val="69804"/>
            </a:srgbClr>
          </a:solidFill>
        </p:spPr>
        <p:txBody>
          <a:bodyPr wrap="square" rtlCol="0">
            <a:spAutoFit/>
          </a:bodyPr>
          <a:lstStyle/>
          <a:p>
            <a:r>
              <a:rPr lang="en-CA" sz="2600" b="1" dirty="0" smtClean="0">
                <a:solidFill>
                  <a:srgbClr val="EEECE1"/>
                </a:solidFill>
                <a:effectLst>
                  <a:outerShdw blurRad="38100" dist="38100" dir="2700000" algn="tl">
                    <a:srgbClr val="000000">
                      <a:alpha val="43137"/>
                    </a:srgbClr>
                  </a:outerShdw>
                </a:effectLst>
              </a:rPr>
              <a:t>  . . .  </a:t>
            </a:r>
            <a:r>
              <a:rPr lang="en-CA" sz="2600" b="1" dirty="0">
                <a:solidFill>
                  <a:srgbClr val="EEECE1"/>
                </a:solidFill>
                <a:effectLst>
                  <a:outerShdw blurRad="38100" dist="38100" dir="2700000" algn="tl">
                    <a:srgbClr val="000000">
                      <a:alpha val="43137"/>
                    </a:srgbClr>
                  </a:outerShdw>
                </a:effectLst>
              </a:rPr>
              <a:t>Father, I have sinned against heaven and against you</a:t>
            </a:r>
            <a:r>
              <a:rPr lang="en-CA" sz="2600" b="1" dirty="0" smtClean="0">
                <a:solidFill>
                  <a:srgbClr val="EEECE1"/>
                </a:solidFill>
                <a:effectLst>
                  <a:outerShdw blurRad="38100" dist="38100" dir="2700000" algn="tl">
                    <a:srgbClr val="000000">
                      <a:alpha val="43137"/>
                    </a:srgbClr>
                  </a:outerShdw>
                </a:effectLst>
              </a:rPr>
              <a:t>.</a:t>
            </a:r>
          </a:p>
          <a:p>
            <a:r>
              <a:rPr lang="en-CA" sz="2600" b="1" dirty="0" smtClean="0">
                <a:solidFill>
                  <a:srgbClr val="EEECE1"/>
                </a:solidFill>
                <a:effectLst>
                  <a:outerShdw blurRad="38100" dist="38100" dir="2700000" algn="tl">
                    <a:srgbClr val="000000">
                      <a:alpha val="43137"/>
                    </a:srgbClr>
                  </a:outerShdw>
                </a:effectLst>
              </a:rPr>
              <a:t>19 </a:t>
            </a:r>
            <a:r>
              <a:rPr lang="en-CA" sz="2600" b="1" dirty="0">
                <a:solidFill>
                  <a:srgbClr val="EEECE1"/>
                </a:solidFill>
                <a:effectLst>
                  <a:outerShdw blurRad="38100" dist="38100" dir="2700000" algn="tl">
                    <a:srgbClr val="000000">
                      <a:alpha val="43137"/>
                    </a:srgbClr>
                  </a:outerShdw>
                </a:effectLst>
              </a:rPr>
              <a:t>I am no longer worthy to be called your son; make me like one of your hired servants.” . . . ‘his father saw </a:t>
            </a:r>
            <a:r>
              <a:rPr lang="en-CA" sz="2600" b="1" dirty="0" smtClean="0">
                <a:solidFill>
                  <a:srgbClr val="EEECE1"/>
                </a:solidFill>
                <a:effectLst>
                  <a:outerShdw blurRad="38100" dist="38100" dir="2700000" algn="tl">
                    <a:srgbClr val="000000">
                      <a:alpha val="43137"/>
                    </a:srgbClr>
                  </a:outerShdw>
                </a:effectLst>
              </a:rPr>
              <a:t>him and was filled with </a:t>
            </a:r>
            <a:r>
              <a:rPr lang="en-CA" sz="2600" b="1" dirty="0" smtClean="0">
                <a:solidFill>
                  <a:srgbClr val="FFC000"/>
                </a:solidFill>
                <a:effectLst>
                  <a:outerShdw blurRad="38100" dist="38100" dir="2700000" algn="tl">
                    <a:srgbClr val="000000">
                      <a:alpha val="43137"/>
                    </a:srgbClr>
                  </a:outerShdw>
                </a:effectLst>
              </a:rPr>
              <a:t>compassion</a:t>
            </a:r>
            <a:r>
              <a:rPr lang="en-CA" sz="2600" b="1" dirty="0" smtClean="0">
                <a:solidFill>
                  <a:srgbClr val="EEECE1"/>
                </a:solidFill>
                <a:effectLst>
                  <a:outerShdw blurRad="38100" dist="38100" dir="2700000" algn="tl">
                    <a:srgbClr val="000000">
                      <a:alpha val="43137"/>
                    </a:srgbClr>
                  </a:outerShdw>
                </a:effectLst>
              </a:rPr>
              <a:t> for him; he ran </a:t>
            </a:r>
            <a:r>
              <a:rPr lang="en-CA" sz="2600" b="1" dirty="0">
                <a:solidFill>
                  <a:srgbClr val="EEECE1"/>
                </a:solidFill>
                <a:effectLst>
                  <a:outerShdw blurRad="38100" dist="38100" dir="2700000" algn="tl">
                    <a:srgbClr val="000000">
                      <a:alpha val="43137"/>
                    </a:srgbClr>
                  </a:outerShdw>
                </a:effectLst>
              </a:rPr>
              <a:t>to his son, threw his arms round him and kissed him</a:t>
            </a:r>
            <a:r>
              <a:rPr lang="en-CA" sz="2600" b="1" dirty="0" smtClean="0">
                <a:solidFill>
                  <a:srgbClr val="EEECE1"/>
                </a:solidFill>
                <a:effectLst>
                  <a:outerShdw blurRad="38100" dist="38100" dir="2700000" algn="tl">
                    <a:srgbClr val="000000">
                      <a:alpha val="43137"/>
                    </a:srgbClr>
                  </a:outerShdw>
                </a:effectLst>
              </a:rPr>
              <a:t>. 21 </a:t>
            </a:r>
            <a:r>
              <a:rPr lang="en-CA" sz="2600" b="1" dirty="0">
                <a:solidFill>
                  <a:srgbClr val="EEECE1"/>
                </a:solidFill>
                <a:effectLst>
                  <a:outerShdw blurRad="38100" dist="38100" dir="2700000" algn="tl">
                    <a:srgbClr val="000000">
                      <a:alpha val="43137"/>
                    </a:srgbClr>
                  </a:outerShdw>
                </a:effectLst>
              </a:rPr>
              <a:t>‘The son said to him, “Father, I have sinned against heaven and against you. I am no longer worthy to be called your son.”</a:t>
            </a:r>
          </a:p>
          <a:p>
            <a:r>
              <a:rPr lang="en-CA" sz="2600" b="1" dirty="0">
                <a:solidFill>
                  <a:srgbClr val="EEECE1"/>
                </a:solidFill>
                <a:effectLst>
                  <a:outerShdw blurRad="38100" dist="38100" dir="2700000" algn="tl">
                    <a:srgbClr val="000000">
                      <a:alpha val="43137"/>
                    </a:srgbClr>
                  </a:outerShdw>
                </a:effectLst>
              </a:rPr>
              <a:t>22 ‘But the father said to his servants, “Quick! Bring the best robe and put it on him. Put a ring on his finger and sandals on his feet. 23 Bring the fattened calf and kill it. Let’s have a feast and celebrate. 24 For this son of mine was dead and is alive again; he was lost and is found.” So they began to celebrate</a:t>
            </a:r>
            <a:r>
              <a:rPr lang="en-CA" sz="2600" b="1" dirty="0" smtClean="0">
                <a:solidFill>
                  <a:srgbClr val="EEECE1"/>
                </a:solidFill>
                <a:effectLst>
                  <a:outerShdw blurRad="38100" dist="38100" dir="2700000" algn="tl">
                    <a:srgbClr val="000000">
                      <a:alpha val="43137"/>
                    </a:srgbClr>
                  </a:outerShdw>
                </a:effectLst>
              </a:rPr>
              <a:t>.</a:t>
            </a:r>
            <a:endParaRPr lang="en-CA" sz="26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9321009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48680" y="195486"/>
            <a:ext cx="8784976" cy="4893647"/>
          </a:xfrm>
          <a:prstGeom prst="rect">
            <a:avLst/>
          </a:prstGeom>
          <a:solidFill>
            <a:srgbClr val="1E1C11">
              <a:alpha val="69804"/>
            </a:srgbClr>
          </a:solidFill>
        </p:spPr>
        <p:txBody>
          <a:bodyPr wrap="square" rtlCol="0">
            <a:spAutoFit/>
          </a:bodyPr>
          <a:lstStyle/>
          <a:p>
            <a:r>
              <a:rPr lang="en-CA" sz="2600" b="1" dirty="0" smtClean="0">
                <a:solidFill>
                  <a:srgbClr val="EEECE1"/>
                </a:solidFill>
                <a:effectLst>
                  <a:outerShdw blurRad="38100" dist="38100" dir="2700000" algn="tl">
                    <a:srgbClr val="000000">
                      <a:alpha val="43137"/>
                    </a:srgbClr>
                  </a:outerShdw>
                </a:effectLst>
              </a:rPr>
              <a:t>  . . .  </a:t>
            </a:r>
            <a:r>
              <a:rPr lang="en-CA" sz="2600" b="1" dirty="0">
                <a:solidFill>
                  <a:srgbClr val="EEECE1"/>
                </a:solidFill>
                <a:effectLst>
                  <a:outerShdw blurRad="38100" dist="38100" dir="2700000" algn="tl">
                    <a:srgbClr val="000000">
                      <a:alpha val="43137"/>
                    </a:srgbClr>
                  </a:outerShdw>
                </a:effectLst>
              </a:rPr>
              <a:t>Father, I have sinned against heaven and against you. </a:t>
            </a:r>
            <a:endParaRPr lang="en-CA" sz="2600" b="1" dirty="0" smtClean="0">
              <a:solidFill>
                <a:srgbClr val="EEECE1"/>
              </a:solidFill>
              <a:effectLst>
                <a:outerShdw blurRad="38100" dist="38100" dir="2700000" algn="tl">
                  <a:srgbClr val="000000">
                    <a:alpha val="43137"/>
                  </a:srgbClr>
                </a:outerShdw>
              </a:effectLst>
            </a:endParaRPr>
          </a:p>
          <a:p>
            <a:r>
              <a:rPr lang="en-CA" sz="2600" b="1" dirty="0" smtClean="0">
                <a:solidFill>
                  <a:srgbClr val="EEECE1"/>
                </a:solidFill>
                <a:effectLst>
                  <a:outerShdw blurRad="38100" dist="38100" dir="2700000" algn="tl">
                    <a:srgbClr val="000000">
                      <a:alpha val="43137"/>
                    </a:srgbClr>
                  </a:outerShdw>
                </a:effectLst>
              </a:rPr>
              <a:t>19 </a:t>
            </a:r>
            <a:r>
              <a:rPr lang="en-CA" sz="2600" b="1" dirty="0">
                <a:solidFill>
                  <a:srgbClr val="EEECE1"/>
                </a:solidFill>
                <a:effectLst>
                  <a:outerShdw blurRad="38100" dist="38100" dir="2700000" algn="tl">
                    <a:srgbClr val="000000">
                      <a:alpha val="43137"/>
                    </a:srgbClr>
                  </a:outerShdw>
                </a:effectLst>
              </a:rPr>
              <a:t>I am no longer worthy to be called your son; </a:t>
            </a:r>
            <a:r>
              <a:rPr lang="en-CA" sz="2600" b="1" dirty="0">
                <a:solidFill>
                  <a:srgbClr val="FFC000"/>
                </a:solidFill>
                <a:effectLst>
                  <a:outerShdw blurRad="38100" dist="38100" dir="2700000" algn="tl">
                    <a:srgbClr val="000000">
                      <a:alpha val="43137"/>
                    </a:srgbClr>
                  </a:outerShdw>
                </a:effectLst>
              </a:rPr>
              <a:t>make me like one of your hired servants</a:t>
            </a:r>
            <a:r>
              <a:rPr lang="en-CA" sz="2600" b="1" dirty="0">
                <a:solidFill>
                  <a:schemeClr val="bg1"/>
                </a:solidFill>
                <a:effectLst>
                  <a:outerShdw blurRad="38100" dist="38100" dir="2700000" algn="tl">
                    <a:srgbClr val="000000">
                      <a:alpha val="43137"/>
                    </a:srgbClr>
                  </a:outerShdw>
                </a:effectLst>
              </a:rPr>
              <a:t>.</a:t>
            </a:r>
            <a:r>
              <a:rPr lang="en-CA" sz="2600" b="1" dirty="0">
                <a:solidFill>
                  <a:srgbClr val="EEECE1"/>
                </a:solidFill>
                <a:effectLst>
                  <a:outerShdw blurRad="38100" dist="38100" dir="2700000" algn="tl">
                    <a:srgbClr val="000000">
                      <a:alpha val="43137"/>
                    </a:srgbClr>
                  </a:outerShdw>
                </a:effectLst>
              </a:rPr>
              <a:t>” </a:t>
            </a:r>
            <a:r>
              <a:rPr lang="en-CA" sz="2600" b="1" dirty="0" smtClean="0">
                <a:solidFill>
                  <a:srgbClr val="EEECE1"/>
                </a:solidFill>
                <a:effectLst>
                  <a:outerShdw blurRad="38100" dist="38100" dir="2700000" algn="tl">
                    <a:srgbClr val="000000">
                      <a:alpha val="43137"/>
                    </a:srgbClr>
                  </a:outerShdw>
                </a:effectLst>
              </a:rPr>
              <a:t>. . . ‘his father saw him and was filled with </a:t>
            </a:r>
            <a:r>
              <a:rPr lang="en-CA" sz="2600" b="1" dirty="0">
                <a:solidFill>
                  <a:srgbClr val="EEECE1"/>
                </a:solidFill>
                <a:effectLst>
                  <a:outerShdw blurRad="38100" dist="38100" dir="2700000" algn="tl">
                    <a:srgbClr val="000000">
                      <a:alpha val="43137"/>
                    </a:srgbClr>
                  </a:outerShdw>
                </a:effectLst>
              </a:rPr>
              <a:t>compassion for </a:t>
            </a:r>
            <a:r>
              <a:rPr lang="en-CA" sz="2600" b="1" dirty="0" smtClean="0">
                <a:solidFill>
                  <a:srgbClr val="EEECE1"/>
                </a:solidFill>
                <a:effectLst>
                  <a:outerShdw blurRad="38100" dist="38100" dir="2700000" algn="tl">
                    <a:srgbClr val="000000">
                      <a:alpha val="43137"/>
                    </a:srgbClr>
                  </a:outerShdw>
                </a:effectLst>
              </a:rPr>
              <a:t>him; he ran </a:t>
            </a:r>
            <a:r>
              <a:rPr lang="en-CA" sz="2600" b="1" dirty="0">
                <a:solidFill>
                  <a:srgbClr val="EEECE1"/>
                </a:solidFill>
                <a:effectLst>
                  <a:outerShdw blurRad="38100" dist="38100" dir="2700000" algn="tl">
                    <a:srgbClr val="000000">
                      <a:alpha val="43137"/>
                    </a:srgbClr>
                  </a:outerShdw>
                </a:effectLst>
              </a:rPr>
              <a:t>to his son, threw his arms round him and kissed him</a:t>
            </a:r>
            <a:r>
              <a:rPr lang="en-CA" sz="2600" b="1" dirty="0" smtClean="0">
                <a:solidFill>
                  <a:srgbClr val="EEECE1"/>
                </a:solidFill>
                <a:effectLst>
                  <a:outerShdw blurRad="38100" dist="38100" dir="2700000" algn="tl">
                    <a:srgbClr val="000000">
                      <a:alpha val="43137"/>
                    </a:srgbClr>
                  </a:outerShdw>
                </a:effectLst>
              </a:rPr>
              <a:t>. 21 </a:t>
            </a:r>
            <a:r>
              <a:rPr lang="en-CA" sz="2600" b="1" dirty="0">
                <a:solidFill>
                  <a:srgbClr val="EEECE1"/>
                </a:solidFill>
                <a:effectLst>
                  <a:outerShdw blurRad="38100" dist="38100" dir="2700000" algn="tl">
                    <a:srgbClr val="000000">
                      <a:alpha val="43137"/>
                    </a:srgbClr>
                  </a:outerShdw>
                </a:effectLst>
              </a:rPr>
              <a:t>‘The son said to him, “Father, I have sinned against heaven and against you. I am no longer worthy to be called your son.”</a:t>
            </a:r>
          </a:p>
          <a:p>
            <a:r>
              <a:rPr lang="en-CA" sz="2600" b="1" dirty="0" smtClean="0">
                <a:solidFill>
                  <a:srgbClr val="EEECE1"/>
                </a:solidFill>
                <a:effectLst>
                  <a:outerShdw blurRad="38100" dist="38100" dir="2700000" algn="tl">
                    <a:srgbClr val="000000">
                      <a:alpha val="43137"/>
                    </a:srgbClr>
                  </a:outerShdw>
                </a:effectLst>
              </a:rPr>
              <a:t>22 </a:t>
            </a:r>
            <a:r>
              <a:rPr lang="en-CA" sz="2600" b="1" dirty="0">
                <a:solidFill>
                  <a:srgbClr val="EEECE1"/>
                </a:solidFill>
                <a:effectLst>
                  <a:outerShdw blurRad="38100" dist="38100" dir="2700000" algn="tl">
                    <a:srgbClr val="000000">
                      <a:alpha val="43137"/>
                    </a:srgbClr>
                  </a:outerShdw>
                </a:effectLst>
              </a:rPr>
              <a:t>‘</a:t>
            </a:r>
            <a:r>
              <a:rPr lang="en-CA" sz="2600" b="1" dirty="0">
                <a:solidFill>
                  <a:srgbClr val="FFC000"/>
                </a:solidFill>
                <a:effectLst>
                  <a:outerShdw blurRad="38100" dist="38100" dir="2700000" algn="tl">
                    <a:srgbClr val="000000">
                      <a:alpha val="43137"/>
                    </a:srgbClr>
                  </a:outerShdw>
                </a:effectLst>
              </a:rPr>
              <a:t>But</a:t>
            </a:r>
            <a:r>
              <a:rPr lang="en-CA" sz="2600" b="1" dirty="0">
                <a:solidFill>
                  <a:srgbClr val="EEECE1"/>
                </a:solidFill>
                <a:effectLst>
                  <a:outerShdw blurRad="38100" dist="38100" dir="2700000" algn="tl">
                    <a:srgbClr val="000000">
                      <a:alpha val="43137"/>
                    </a:srgbClr>
                  </a:outerShdw>
                </a:effectLst>
              </a:rPr>
              <a:t> the father said to his servants, “</a:t>
            </a:r>
            <a:r>
              <a:rPr lang="en-CA" sz="2600" b="1" dirty="0">
                <a:solidFill>
                  <a:srgbClr val="FFC000"/>
                </a:solidFill>
                <a:effectLst>
                  <a:outerShdw blurRad="38100" dist="38100" dir="2700000" algn="tl">
                    <a:srgbClr val="000000">
                      <a:alpha val="43137"/>
                    </a:srgbClr>
                  </a:outerShdw>
                </a:effectLst>
              </a:rPr>
              <a:t>Quick! Bring the best robe and put it on him. Put a ring on his finger and sandals on his feet. </a:t>
            </a:r>
            <a:r>
              <a:rPr lang="en-CA" sz="2600" b="1" dirty="0">
                <a:solidFill>
                  <a:schemeClr val="bg1"/>
                </a:solidFill>
                <a:effectLst>
                  <a:outerShdw blurRad="38100" dist="38100" dir="2700000" algn="tl">
                    <a:srgbClr val="000000">
                      <a:alpha val="43137"/>
                    </a:srgbClr>
                  </a:outerShdw>
                </a:effectLst>
              </a:rPr>
              <a:t>23</a:t>
            </a:r>
            <a:r>
              <a:rPr lang="en-CA" sz="2600" b="1" dirty="0">
                <a:solidFill>
                  <a:srgbClr val="FFC000"/>
                </a:solidFill>
                <a:effectLst>
                  <a:outerShdw blurRad="38100" dist="38100" dir="2700000" algn="tl">
                    <a:srgbClr val="000000">
                      <a:alpha val="43137"/>
                    </a:srgbClr>
                  </a:outerShdw>
                </a:effectLst>
              </a:rPr>
              <a:t> </a:t>
            </a:r>
            <a:r>
              <a:rPr lang="en-CA" sz="2600" b="1" dirty="0">
                <a:solidFill>
                  <a:srgbClr val="EEECE1"/>
                </a:solidFill>
                <a:effectLst>
                  <a:outerShdw blurRad="38100" dist="38100" dir="2700000" algn="tl">
                    <a:srgbClr val="000000">
                      <a:alpha val="43137"/>
                    </a:srgbClr>
                  </a:outerShdw>
                </a:effectLst>
              </a:rPr>
              <a:t>Bring the fattened calf and kill it. Let’s have a feast and celebrate. 24 For this son of mine was dead and is alive again; he was lost and is found.” So they began to celebrate</a:t>
            </a:r>
            <a:r>
              <a:rPr lang="en-CA" sz="2600" b="1" dirty="0" smtClean="0">
                <a:solidFill>
                  <a:srgbClr val="EEECE1"/>
                </a:solidFill>
                <a:effectLst>
                  <a:outerShdw blurRad="38100" dist="38100" dir="2700000" algn="tl">
                    <a:srgbClr val="000000">
                      <a:alpha val="43137"/>
                    </a:srgbClr>
                  </a:outerShdw>
                </a:effectLst>
              </a:rPr>
              <a:t>.</a:t>
            </a:r>
            <a:endParaRPr lang="en-CA" sz="26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0472098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48680" y="195486"/>
            <a:ext cx="8784976" cy="4893647"/>
          </a:xfrm>
          <a:prstGeom prst="rect">
            <a:avLst/>
          </a:prstGeom>
          <a:solidFill>
            <a:srgbClr val="1E1C11">
              <a:alpha val="69804"/>
            </a:srgbClr>
          </a:solidFill>
        </p:spPr>
        <p:txBody>
          <a:bodyPr wrap="square" rtlCol="0">
            <a:spAutoFit/>
          </a:bodyPr>
          <a:lstStyle/>
          <a:p>
            <a:r>
              <a:rPr lang="en-CA" sz="2600" b="1" dirty="0" smtClean="0">
                <a:solidFill>
                  <a:srgbClr val="EEECE1"/>
                </a:solidFill>
                <a:effectLst>
                  <a:outerShdw blurRad="38100" dist="38100" dir="2700000" algn="tl">
                    <a:srgbClr val="000000">
                      <a:alpha val="43137"/>
                    </a:srgbClr>
                  </a:outerShdw>
                </a:effectLst>
              </a:rPr>
              <a:t>  . . .  </a:t>
            </a:r>
            <a:r>
              <a:rPr lang="en-CA" sz="2600" b="1" dirty="0">
                <a:solidFill>
                  <a:srgbClr val="EEECE1"/>
                </a:solidFill>
                <a:effectLst>
                  <a:outerShdw blurRad="38100" dist="38100" dir="2700000" algn="tl">
                    <a:srgbClr val="000000">
                      <a:alpha val="43137"/>
                    </a:srgbClr>
                  </a:outerShdw>
                </a:effectLst>
              </a:rPr>
              <a:t>Father, I have sinned against heaven and against you. </a:t>
            </a:r>
            <a:endParaRPr lang="en-CA" sz="2600" b="1" dirty="0" smtClean="0">
              <a:solidFill>
                <a:srgbClr val="EEECE1"/>
              </a:solidFill>
              <a:effectLst>
                <a:outerShdw blurRad="38100" dist="38100" dir="2700000" algn="tl">
                  <a:srgbClr val="000000">
                    <a:alpha val="43137"/>
                  </a:srgbClr>
                </a:outerShdw>
              </a:effectLst>
            </a:endParaRPr>
          </a:p>
          <a:p>
            <a:r>
              <a:rPr lang="en-CA" sz="2600" b="1" dirty="0" smtClean="0">
                <a:solidFill>
                  <a:srgbClr val="EEECE1"/>
                </a:solidFill>
                <a:effectLst>
                  <a:outerShdw blurRad="38100" dist="38100" dir="2700000" algn="tl">
                    <a:srgbClr val="000000">
                      <a:alpha val="43137"/>
                    </a:srgbClr>
                  </a:outerShdw>
                </a:effectLst>
              </a:rPr>
              <a:t>19 </a:t>
            </a:r>
            <a:r>
              <a:rPr lang="en-CA" sz="2600" b="1" dirty="0">
                <a:solidFill>
                  <a:srgbClr val="EEECE1"/>
                </a:solidFill>
                <a:effectLst>
                  <a:outerShdw blurRad="38100" dist="38100" dir="2700000" algn="tl">
                    <a:srgbClr val="000000">
                      <a:alpha val="43137"/>
                    </a:srgbClr>
                  </a:outerShdw>
                </a:effectLst>
              </a:rPr>
              <a:t>I am no longer worthy to be called your son; make me like one of your hired servants.” . . . ‘his father saw him and was filled with compassion for him; he ran to his son, threw his arms round him and kissed him. 21 ‘The son said to him, “Father, I have sinned against heaven and against you. I am no longer worthy to be called your son.”</a:t>
            </a:r>
          </a:p>
          <a:p>
            <a:r>
              <a:rPr lang="en-CA" sz="2600" b="1" dirty="0">
                <a:solidFill>
                  <a:srgbClr val="EEECE1"/>
                </a:solidFill>
                <a:effectLst>
                  <a:outerShdw blurRad="38100" dist="38100" dir="2700000" algn="tl">
                    <a:srgbClr val="000000">
                      <a:alpha val="43137"/>
                    </a:srgbClr>
                  </a:outerShdw>
                </a:effectLst>
              </a:rPr>
              <a:t>22 ‘But the father said to his servants, “Quick! Bring the best robe and put it on him. Put a ring on his finger and sandals on his feet. 23 Bring the fattened calf and kill it. Let’s have a feast and celebrate. 24 For </a:t>
            </a:r>
            <a:r>
              <a:rPr lang="en-CA" sz="2600" b="1" u="sng" dirty="0">
                <a:solidFill>
                  <a:srgbClr val="FFC000"/>
                </a:solidFill>
                <a:effectLst>
                  <a:outerShdw blurRad="38100" dist="38100" dir="2700000" algn="tl">
                    <a:srgbClr val="000000">
                      <a:alpha val="43137"/>
                    </a:srgbClr>
                  </a:outerShdw>
                </a:effectLst>
              </a:rPr>
              <a:t>this son of mine </a:t>
            </a:r>
            <a:r>
              <a:rPr lang="en-CA" sz="2600" b="1" dirty="0">
                <a:solidFill>
                  <a:srgbClr val="EEECE1"/>
                </a:solidFill>
                <a:effectLst>
                  <a:outerShdw blurRad="38100" dist="38100" dir="2700000" algn="tl">
                    <a:srgbClr val="000000">
                      <a:alpha val="43137"/>
                    </a:srgbClr>
                  </a:outerShdw>
                </a:effectLst>
              </a:rPr>
              <a:t>was dead and is alive again; he was lost and is found.” So they began to celebrate</a:t>
            </a:r>
            <a:r>
              <a:rPr lang="en-CA" sz="2600" b="1" dirty="0" smtClean="0">
                <a:solidFill>
                  <a:srgbClr val="EEECE1"/>
                </a:solidFill>
                <a:effectLst>
                  <a:outerShdw blurRad="38100" dist="38100" dir="2700000" algn="tl">
                    <a:srgbClr val="000000">
                      <a:alpha val="43137"/>
                    </a:srgbClr>
                  </a:outerShdw>
                </a:effectLst>
              </a:rPr>
              <a:t>.</a:t>
            </a:r>
            <a:endParaRPr lang="en-CA" sz="26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2632477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1" y="915566"/>
            <a:ext cx="8784976" cy="1338828"/>
          </a:xfrm>
          <a:prstGeom prst="rect">
            <a:avLst/>
          </a:prstGeom>
          <a:solidFill>
            <a:srgbClr val="1E1C11">
              <a:alpha val="69804"/>
            </a:srgbClr>
          </a:solidFill>
          <a:ln w="57150">
            <a:solidFill>
              <a:srgbClr val="E46C0A"/>
            </a:solidFill>
          </a:ln>
        </p:spPr>
        <p:txBody>
          <a:bodyPr wrap="square" rtlCol="0">
            <a:spAutoFit/>
          </a:bodyPr>
          <a:lstStyle/>
          <a:p>
            <a:r>
              <a:rPr lang="en-CA" sz="2700" b="1" dirty="0">
                <a:solidFill>
                  <a:srgbClr val="EEECE1"/>
                </a:solidFill>
                <a:effectLst>
                  <a:outerShdw blurRad="38100" dist="38100" dir="2700000" algn="tl">
                    <a:srgbClr val="000000">
                      <a:alpha val="43137"/>
                    </a:srgbClr>
                  </a:outerShdw>
                </a:effectLst>
              </a:rPr>
              <a:t>God’s love is only satisfied when those he has retrieved from being dead in sin are restored to full status as his children who he addresses as ‘my </a:t>
            </a:r>
            <a:r>
              <a:rPr lang="en-CA" sz="2700" b="1" dirty="0" smtClean="0">
                <a:solidFill>
                  <a:srgbClr val="EEECE1"/>
                </a:solidFill>
                <a:effectLst>
                  <a:outerShdw blurRad="38100" dist="38100" dir="2700000" algn="tl">
                    <a:srgbClr val="000000">
                      <a:alpha val="43137"/>
                    </a:srgbClr>
                  </a:outerShdw>
                </a:effectLst>
              </a:rPr>
              <a:t>child’. </a:t>
            </a:r>
            <a:endParaRPr lang="en-CA" sz="2700" b="1" dirty="0">
              <a:solidFill>
                <a:srgbClr val="EEECE1"/>
              </a:solidFill>
              <a:effectLst>
                <a:outerShdw blurRad="38100" dist="38100" dir="2700000" algn="tl">
                  <a:srgbClr val="000000">
                    <a:alpha val="43137"/>
                  </a:srgbClr>
                </a:outerShdw>
              </a:effectLst>
            </a:endParaRPr>
          </a:p>
        </p:txBody>
      </p:sp>
      <p:sp>
        <p:nvSpPr>
          <p:cNvPr id="4" name="TextBox 3"/>
          <p:cNvSpPr txBox="1"/>
          <p:nvPr/>
        </p:nvSpPr>
        <p:spPr>
          <a:xfrm>
            <a:off x="179511" y="195486"/>
            <a:ext cx="8784976" cy="507831"/>
          </a:xfrm>
          <a:prstGeom prst="rect">
            <a:avLst/>
          </a:prstGeom>
          <a:solidFill>
            <a:srgbClr val="1E1C11">
              <a:alpha val="69804"/>
            </a:srgbClr>
          </a:solidFill>
        </p:spPr>
        <p:txBody>
          <a:bodyPr wrap="square" rtlCol="0">
            <a:spAutoFit/>
          </a:bodyPr>
          <a:lstStyle/>
          <a:p>
            <a:r>
              <a:rPr lang="en-CA" sz="2700" b="1" dirty="0">
                <a:solidFill>
                  <a:srgbClr val="EEECE1"/>
                </a:solidFill>
                <a:effectLst>
                  <a:outerShdw blurRad="38100" dist="38100" dir="2700000" algn="tl">
                    <a:srgbClr val="000000">
                      <a:alpha val="43137"/>
                    </a:srgbClr>
                  </a:outerShdw>
                </a:effectLst>
              </a:rPr>
              <a:t>3</a:t>
            </a:r>
            <a:r>
              <a:rPr lang="en-CA" sz="2700" b="1" dirty="0" smtClean="0">
                <a:solidFill>
                  <a:srgbClr val="EEECE1"/>
                </a:solidFill>
                <a:effectLst>
                  <a:outerShdw blurRad="38100" dist="38100" dir="2700000" algn="tl">
                    <a:srgbClr val="000000">
                      <a:alpha val="43137"/>
                    </a:srgbClr>
                  </a:outerShdw>
                </a:effectLst>
              </a:rPr>
              <a:t>. God Restores  </a:t>
            </a:r>
            <a:endParaRPr lang="en-CA" sz="2700" b="1" dirty="0">
              <a:solidFill>
                <a:srgbClr val="EEECE1"/>
              </a:solidFill>
              <a:effectLst>
                <a:outerShdw blurRad="38100" dist="38100" dir="2700000" algn="tl">
                  <a:srgbClr val="000000">
                    <a:alpha val="43137"/>
                  </a:srgbClr>
                </a:outerShdw>
              </a:effectLst>
            </a:endParaRPr>
          </a:p>
        </p:txBody>
      </p:sp>
      <p:sp>
        <p:nvSpPr>
          <p:cNvPr id="6" name="TextBox 5"/>
          <p:cNvSpPr txBox="1"/>
          <p:nvPr/>
        </p:nvSpPr>
        <p:spPr>
          <a:xfrm>
            <a:off x="179511" y="2427734"/>
            <a:ext cx="8784976" cy="1754326"/>
          </a:xfrm>
          <a:prstGeom prst="rect">
            <a:avLst/>
          </a:prstGeom>
          <a:solidFill>
            <a:srgbClr val="1E1C11">
              <a:alpha val="69804"/>
            </a:srgbClr>
          </a:solidFill>
          <a:ln w="57150">
            <a:solidFill>
              <a:srgbClr val="00B050"/>
            </a:solidFill>
          </a:ln>
        </p:spPr>
        <p:txBody>
          <a:bodyPr wrap="square" rtlCol="0">
            <a:spAutoFit/>
          </a:bodyPr>
          <a:lstStyle/>
          <a:p>
            <a:r>
              <a:rPr lang="en-CA" sz="2700" b="1" i="1" dirty="0" smtClean="0">
                <a:solidFill>
                  <a:srgbClr val="EEECE1"/>
                </a:solidFill>
                <a:effectLst>
                  <a:outerShdw blurRad="38100" dist="38100" dir="2700000" algn="tl">
                    <a:srgbClr val="000000">
                      <a:alpha val="43137"/>
                    </a:srgbClr>
                  </a:outerShdw>
                </a:effectLst>
              </a:rPr>
              <a:t>Whether _______ </a:t>
            </a:r>
            <a:r>
              <a:rPr lang="en-CA" sz="2700" b="1" i="1" dirty="0">
                <a:solidFill>
                  <a:srgbClr val="EEECE1"/>
                </a:solidFill>
                <a:effectLst>
                  <a:outerShdw blurRad="38100" dist="38100" dir="2700000" algn="tl">
                    <a:srgbClr val="000000">
                      <a:alpha val="43137"/>
                    </a:srgbClr>
                  </a:outerShdw>
                </a:effectLst>
              </a:rPr>
              <a:t>was a self-righteous </a:t>
            </a:r>
            <a:r>
              <a:rPr lang="en-CA" sz="2700" b="1" i="1" dirty="0" smtClean="0">
                <a:solidFill>
                  <a:srgbClr val="EEECE1"/>
                </a:solidFill>
                <a:effectLst>
                  <a:outerShdw blurRad="38100" dist="38100" dir="2700000" algn="tl">
                    <a:srgbClr val="000000">
                      <a:alpha val="43137"/>
                    </a:srgbClr>
                  </a:outerShdw>
                </a:effectLst>
              </a:rPr>
              <a:t>prig</a:t>
            </a:r>
            <a:r>
              <a:rPr lang="en-CA" sz="2700" b="1" i="1" dirty="0">
                <a:solidFill>
                  <a:srgbClr val="EEECE1"/>
                </a:solidFill>
                <a:effectLst>
                  <a:outerShdw blurRad="38100" dist="38100" dir="2700000" algn="tl">
                    <a:srgbClr val="000000">
                      <a:alpha val="43137"/>
                    </a:srgbClr>
                  </a:outerShdw>
                </a:effectLst>
              </a:rPr>
              <a:t>, a silly wandering sheep, a coin ignorant of being lost, or had willfully turned from God, he fully restored </a:t>
            </a:r>
            <a:r>
              <a:rPr lang="en-CA" sz="2700" b="1" i="1" dirty="0" smtClean="0">
                <a:solidFill>
                  <a:srgbClr val="EEECE1"/>
                </a:solidFill>
                <a:effectLst>
                  <a:outerShdw blurRad="38100" dist="38100" dir="2700000" algn="tl">
                    <a:srgbClr val="000000">
                      <a:alpha val="43137"/>
                    </a:srgbClr>
                  </a:outerShdw>
                </a:effectLst>
              </a:rPr>
              <a:t>_____as </a:t>
            </a:r>
            <a:r>
              <a:rPr lang="en-CA" sz="2700" b="1" i="1" dirty="0">
                <a:solidFill>
                  <a:srgbClr val="EEECE1"/>
                </a:solidFill>
                <a:effectLst>
                  <a:outerShdw blurRad="38100" dist="38100" dir="2700000" algn="tl">
                    <a:srgbClr val="000000">
                      <a:alpha val="43137"/>
                    </a:srgbClr>
                  </a:outerShdw>
                </a:effectLst>
              </a:rPr>
              <a:t>his beloved </a:t>
            </a:r>
            <a:r>
              <a:rPr lang="en-CA" sz="2700" b="1" i="1" dirty="0" smtClean="0">
                <a:solidFill>
                  <a:srgbClr val="EEECE1"/>
                </a:solidFill>
                <a:effectLst>
                  <a:outerShdw blurRad="38100" dist="38100" dir="2700000" algn="tl">
                    <a:srgbClr val="000000">
                      <a:alpha val="43137"/>
                    </a:srgbClr>
                  </a:outerShdw>
                </a:effectLst>
              </a:rPr>
              <a:t>child. </a:t>
            </a:r>
            <a:endParaRPr lang="en-CA" sz="2700" b="1" i="1" dirty="0">
              <a:solidFill>
                <a:srgbClr val="EEECE1"/>
              </a:solidFill>
              <a:effectLst>
                <a:outerShdw blurRad="38100" dist="38100" dir="2700000" algn="tl">
                  <a:srgbClr val="000000">
                    <a:alpha val="43137"/>
                  </a:srgbClr>
                </a:outerShdw>
              </a:effectLst>
            </a:endParaRPr>
          </a:p>
        </p:txBody>
      </p:sp>
      <p:sp>
        <p:nvSpPr>
          <p:cNvPr id="11" name="TextBox 10"/>
          <p:cNvSpPr txBox="1"/>
          <p:nvPr/>
        </p:nvSpPr>
        <p:spPr>
          <a:xfrm>
            <a:off x="156995" y="4296167"/>
            <a:ext cx="8784976" cy="507831"/>
          </a:xfrm>
          <a:prstGeom prst="rect">
            <a:avLst/>
          </a:prstGeom>
          <a:solidFill>
            <a:srgbClr val="1E1C11"/>
          </a:solidFill>
        </p:spPr>
        <p:txBody>
          <a:bodyPr wrap="square" rtlCol="0">
            <a:spAutoFit/>
          </a:bodyPr>
          <a:lstStyle/>
          <a:p>
            <a:pPr marL="457200" indent="-457200">
              <a:buFont typeface="Wingdings" panose="05000000000000000000" pitchFamily="2" charset="2"/>
              <a:buChar char="Ø"/>
            </a:pPr>
            <a:r>
              <a:rPr lang="en-CA" sz="2700" b="1" dirty="0" smtClean="0">
                <a:solidFill>
                  <a:schemeClr val="bg2"/>
                </a:solidFill>
                <a:effectLst>
                  <a:outerShdw blurRad="38100" dist="38100" dir="2700000" algn="tl">
                    <a:srgbClr val="000000">
                      <a:alpha val="43137"/>
                    </a:srgbClr>
                  </a:outerShdw>
                </a:effectLst>
              </a:rPr>
              <a:t>I am God’s beloved child with full family privileges </a:t>
            </a:r>
            <a:endParaRPr lang="en-CA" sz="27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9578422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212168" y="771550"/>
            <a:ext cx="8784976" cy="1661993"/>
          </a:xfrm>
          <a:prstGeom prst="rect">
            <a:avLst/>
          </a:prstGeom>
          <a:solidFill>
            <a:srgbClr val="1E1C11">
              <a:alpha val="69804"/>
            </a:srgbClr>
          </a:solidFill>
        </p:spPr>
        <p:txBody>
          <a:bodyPr wrap="square" rtlCol="0">
            <a:spAutoFit/>
          </a:bodyPr>
          <a:lstStyle/>
          <a:p>
            <a:r>
              <a:rPr lang="en-CA" sz="3400" b="1" dirty="0" smtClean="0">
                <a:solidFill>
                  <a:srgbClr val="EEECE1"/>
                </a:solidFill>
                <a:effectLst>
                  <a:outerShdw blurRad="38100" dist="38100" dir="2700000" algn="tl">
                    <a:srgbClr val="000000">
                      <a:alpha val="43137"/>
                    </a:srgbClr>
                  </a:outerShdw>
                </a:effectLst>
              </a:rPr>
              <a:t>1</a:t>
            </a:r>
            <a:r>
              <a:rPr lang="en-CA" sz="3400" b="1" baseline="30000" dirty="0" smtClean="0">
                <a:solidFill>
                  <a:srgbClr val="EEECE1"/>
                </a:solidFill>
                <a:effectLst>
                  <a:outerShdw blurRad="38100" dist="38100" dir="2700000" algn="tl">
                    <a:srgbClr val="000000">
                      <a:alpha val="43137"/>
                    </a:srgbClr>
                  </a:outerShdw>
                </a:effectLst>
              </a:rPr>
              <a:t>st</a:t>
            </a:r>
            <a:r>
              <a:rPr lang="en-CA" sz="3400" b="1" dirty="0" smtClean="0">
                <a:solidFill>
                  <a:srgbClr val="EEECE1"/>
                </a:solidFill>
                <a:effectLst>
                  <a:outerShdw blurRad="38100" dist="38100" dir="2700000" algn="tl">
                    <a:srgbClr val="000000">
                      <a:alpha val="43137"/>
                    </a:srgbClr>
                  </a:outerShdw>
                </a:effectLst>
              </a:rPr>
              <a:t> John </a:t>
            </a:r>
            <a:r>
              <a:rPr lang="en-CA" sz="3400" b="1" dirty="0">
                <a:solidFill>
                  <a:srgbClr val="EEECE1"/>
                </a:solidFill>
                <a:effectLst>
                  <a:outerShdw blurRad="38100" dist="38100" dir="2700000" algn="tl">
                    <a:srgbClr val="000000">
                      <a:alpha val="43137"/>
                    </a:srgbClr>
                  </a:outerShdw>
                </a:effectLst>
              </a:rPr>
              <a:t>3:1 ‘See what great love the Father has lavished on us, that we should be called children of God! And that is what we are</a:t>
            </a:r>
            <a:r>
              <a:rPr lang="en-CA" sz="3400" b="1" dirty="0" smtClean="0">
                <a:solidFill>
                  <a:srgbClr val="EEECE1"/>
                </a:solidFill>
                <a:effectLst>
                  <a:outerShdw blurRad="38100" dist="38100" dir="2700000" algn="tl">
                    <a:srgbClr val="000000">
                      <a:alpha val="43137"/>
                    </a:srgbClr>
                  </a:outerShdw>
                </a:effectLst>
              </a:rPr>
              <a:t>!’</a:t>
            </a:r>
            <a:endParaRPr lang="en-CA" sz="3400" b="1" dirty="0">
              <a:solidFill>
                <a:srgbClr val="EEECE1"/>
              </a:solidFill>
              <a:effectLst>
                <a:outerShdw blurRad="38100" dist="38100" dir="2700000" algn="tl">
                  <a:srgbClr val="000000">
                    <a:alpha val="43137"/>
                  </a:srgbClr>
                </a:outerShdw>
              </a:effectLst>
            </a:endParaRPr>
          </a:p>
        </p:txBody>
      </p:sp>
      <p:sp>
        <p:nvSpPr>
          <p:cNvPr id="5" name="TextBox 4"/>
          <p:cNvSpPr txBox="1"/>
          <p:nvPr/>
        </p:nvSpPr>
        <p:spPr>
          <a:xfrm>
            <a:off x="212168" y="2575615"/>
            <a:ext cx="8784976" cy="1138773"/>
          </a:xfrm>
          <a:prstGeom prst="rect">
            <a:avLst/>
          </a:prstGeom>
          <a:solidFill>
            <a:srgbClr val="1E1C11">
              <a:alpha val="69804"/>
            </a:srgbClr>
          </a:solidFill>
        </p:spPr>
        <p:txBody>
          <a:bodyPr wrap="square" rtlCol="0">
            <a:spAutoFit/>
          </a:bodyPr>
          <a:lstStyle/>
          <a:p>
            <a:r>
              <a:rPr lang="en-CA" sz="3400" b="1" dirty="0" smtClean="0">
                <a:solidFill>
                  <a:srgbClr val="EEECE1"/>
                </a:solidFill>
                <a:effectLst>
                  <a:outerShdw blurRad="38100" dist="38100" dir="2700000" algn="tl">
                    <a:srgbClr val="000000">
                      <a:alpha val="43137"/>
                    </a:srgbClr>
                  </a:outerShdw>
                </a:effectLst>
              </a:rPr>
              <a:t>What </a:t>
            </a:r>
            <a:r>
              <a:rPr lang="en-CA" sz="3400" b="1" dirty="0">
                <a:solidFill>
                  <a:srgbClr val="EEECE1"/>
                </a:solidFill>
                <a:effectLst>
                  <a:outerShdw blurRad="38100" dist="38100" dir="2700000" algn="tl">
                    <a:srgbClr val="000000">
                      <a:alpha val="43137"/>
                    </a:srgbClr>
                  </a:outerShdw>
                </a:effectLst>
              </a:rPr>
              <a:t>are the </a:t>
            </a:r>
            <a:r>
              <a:rPr lang="en-CA" sz="3400" b="1" dirty="0" smtClean="0">
                <a:solidFill>
                  <a:srgbClr val="EEECE1"/>
                </a:solidFill>
                <a:effectLst>
                  <a:outerShdw blurRad="38100" dist="38100" dir="2700000" algn="tl">
                    <a:srgbClr val="000000">
                      <a:alpha val="43137"/>
                    </a:srgbClr>
                  </a:outerShdw>
                </a:effectLst>
              </a:rPr>
              <a:t>benefits </a:t>
            </a:r>
            <a:r>
              <a:rPr lang="en-CA" sz="3400" b="1" dirty="0">
                <a:solidFill>
                  <a:srgbClr val="EEECE1"/>
                </a:solidFill>
                <a:effectLst>
                  <a:outerShdw blurRad="38100" dist="38100" dir="2700000" algn="tl">
                    <a:srgbClr val="000000">
                      <a:alpha val="43137"/>
                    </a:srgbClr>
                  </a:outerShdw>
                </a:effectLst>
              </a:rPr>
              <a:t>of being the Heavenly Father’s child? </a:t>
            </a:r>
          </a:p>
        </p:txBody>
      </p:sp>
    </p:spTree>
    <p:extLst>
      <p:ext uri="{BB962C8B-B14F-4D97-AF65-F5344CB8AC3E}">
        <p14:creationId xmlns:p14="http://schemas.microsoft.com/office/powerpoint/2010/main" xmlns="" val="41437730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66563" y="503262"/>
            <a:ext cx="8784976" cy="615553"/>
          </a:xfrm>
          <a:prstGeom prst="rect">
            <a:avLst/>
          </a:prstGeom>
          <a:solidFill>
            <a:srgbClr val="1E1C11">
              <a:alpha val="69804"/>
            </a:srgbClr>
          </a:solidFill>
        </p:spPr>
        <p:txBody>
          <a:bodyPr wrap="square" rtlCol="0">
            <a:spAutoFit/>
          </a:bodyPr>
          <a:lstStyle/>
          <a:p>
            <a:pPr algn="ctr"/>
            <a:r>
              <a:rPr lang="en-CA" sz="3400" b="1" dirty="0" smtClean="0">
                <a:solidFill>
                  <a:schemeClr val="bg2"/>
                </a:solidFill>
                <a:effectLst>
                  <a:outerShdw blurRad="38100" dist="38100" dir="2700000" algn="tl">
                    <a:srgbClr val="000000">
                      <a:alpha val="43137"/>
                    </a:srgbClr>
                  </a:outerShdw>
                </a:effectLst>
              </a:rPr>
              <a:t>God </a:t>
            </a:r>
            <a:r>
              <a:rPr lang="en-CA" sz="3400" b="1" dirty="0">
                <a:solidFill>
                  <a:schemeClr val="bg2"/>
                </a:solidFill>
                <a:effectLst>
                  <a:outerShdw blurRad="38100" dist="38100" dir="2700000" algn="tl">
                    <a:srgbClr val="000000">
                      <a:alpha val="43137"/>
                    </a:srgbClr>
                  </a:outerShdw>
                </a:effectLst>
              </a:rPr>
              <a:t>Retrieves </a:t>
            </a:r>
            <a:r>
              <a:rPr lang="en-CA" sz="3400" b="1" dirty="0" smtClean="0">
                <a:solidFill>
                  <a:schemeClr val="bg2"/>
                </a:solidFill>
                <a:effectLst>
                  <a:outerShdw blurRad="38100" dist="38100" dir="2700000" algn="tl">
                    <a:srgbClr val="000000">
                      <a:alpha val="43137"/>
                    </a:srgbClr>
                  </a:outerShdw>
                </a:effectLst>
              </a:rPr>
              <a:t> </a:t>
            </a:r>
            <a:endParaRPr lang="en-CA" sz="3400" b="1" dirty="0">
              <a:solidFill>
                <a:schemeClr val="bg2"/>
              </a:solidFill>
              <a:effectLst>
                <a:outerShdw blurRad="38100" dist="38100" dir="2700000" algn="tl">
                  <a:srgbClr val="000000">
                    <a:alpha val="43137"/>
                  </a:srgbClr>
                </a:outerShdw>
              </a:effectLst>
            </a:endParaRPr>
          </a:p>
        </p:txBody>
      </p:sp>
      <p:sp>
        <p:nvSpPr>
          <p:cNvPr id="5" name="TextBox 4"/>
          <p:cNvSpPr txBox="1"/>
          <p:nvPr/>
        </p:nvSpPr>
        <p:spPr>
          <a:xfrm>
            <a:off x="166563" y="1118815"/>
            <a:ext cx="8784976" cy="615553"/>
          </a:xfrm>
          <a:prstGeom prst="rect">
            <a:avLst/>
          </a:prstGeom>
          <a:solidFill>
            <a:srgbClr val="1E1C11">
              <a:alpha val="69804"/>
            </a:srgbClr>
          </a:solidFill>
        </p:spPr>
        <p:txBody>
          <a:bodyPr wrap="square" rtlCol="0">
            <a:spAutoFit/>
          </a:bodyPr>
          <a:lstStyle/>
          <a:p>
            <a:pPr algn="ctr"/>
            <a:r>
              <a:rPr lang="en-CA" sz="3400" b="1" dirty="0" smtClean="0">
                <a:solidFill>
                  <a:schemeClr val="bg2"/>
                </a:solidFill>
                <a:effectLst>
                  <a:outerShdw blurRad="38100" dist="38100" dir="2700000" algn="tl">
                    <a:srgbClr val="000000">
                      <a:alpha val="43137"/>
                    </a:srgbClr>
                  </a:outerShdw>
                </a:effectLst>
              </a:rPr>
              <a:t>God Restores </a:t>
            </a:r>
            <a:endParaRPr lang="en-CA" sz="3400" b="1" dirty="0">
              <a:solidFill>
                <a:schemeClr val="bg2"/>
              </a:solidFill>
              <a:effectLst>
                <a:outerShdw blurRad="38100" dist="38100" dir="2700000" algn="tl">
                  <a:srgbClr val="000000">
                    <a:alpha val="43137"/>
                  </a:srgbClr>
                </a:outerShdw>
              </a:effectLst>
            </a:endParaRPr>
          </a:p>
        </p:txBody>
      </p:sp>
      <p:sp>
        <p:nvSpPr>
          <p:cNvPr id="6" name="TextBox 5"/>
          <p:cNvSpPr txBox="1"/>
          <p:nvPr/>
        </p:nvSpPr>
        <p:spPr>
          <a:xfrm>
            <a:off x="166563" y="1734368"/>
            <a:ext cx="8784976" cy="615553"/>
          </a:xfrm>
          <a:prstGeom prst="rect">
            <a:avLst/>
          </a:prstGeom>
          <a:solidFill>
            <a:srgbClr val="1E1C11">
              <a:alpha val="69804"/>
            </a:srgbClr>
          </a:solidFill>
        </p:spPr>
        <p:txBody>
          <a:bodyPr wrap="square" rtlCol="0">
            <a:spAutoFit/>
          </a:bodyPr>
          <a:lstStyle/>
          <a:p>
            <a:pPr algn="ctr"/>
            <a:r>
              <a:rPr lang="en-CA" sz="3400" b="1" dirty="0" smtClean="0">
                <a:solidFill>
                  <a:schemeClr val="bg2"/>
                </a:solidFill>
                <a:effectLst>
                  <a:outerShdw blurRad="38100" dist="38100" dir="2700000" algn="tl">
                    <a:srgbClr val="000000">
                      <a:alpha val="43137"/>
                    </a:srgbClr>
                  </a:outerShdw>
                </a:effectLst>
              </a:rPr>
              <a:t>God Rejoices  </a:t>
            </a:r>
            <a:endParaRPr lang="en-CA" sz="34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9922943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2" y="915566"/>
            <a:ext cx="8784976" cy="4139595"/>
          </a:xfrm>
          <a:prstGeom prst="rect">
            <a:avLst/>
          </a:prstGeom>
          <a:solidFill>
            <a:srgbClr val="1E1C11">
              <a:alpha val="69804"/>
            </a:srgbClr>
          </a:solidFill>
        </p:spPr>
        <p:txBody>
          <a:bodyPr wrap="square" rtlCol="0">
            <a:spAutoFit/>
          </a:bodyPr>
          <a:lstStyle/>
          <a:p>
            <a:r>
              <a:rPr lang="en-CA" sz="2700" b="1" dirty="0" smtClean="0">
                <a:solidFill>
                  <a:srgbClr val="EEECE1"/>
                </a:solidFill>
                <a:effectLst>
                  <a:outerShdw blurRad="38100" dist="38100" dir="2700000" algn="tl">
                    <a:srgbClr val="000000">
                      <a:alpha val="43137"/>
                    </a:srgbClr>
                  </a:outerShdw>
                </a:effectLst>
              </a:rPr>
              <a:t>“</a:t>
            </a:r>
            <a:r>
              <a:rPr lang="en-CA" sz="2700" b="1" dirty="0">
                <a:solidFill>
                  <a:srgbClr val="FFC000"/>
                </a:solidFill>
                <a:effectLst>
                  <a:outerShdw blurRad="38100" dist="38100" dir="2700000" algn="tl">
                    <a:srgbClr val="000000">
                      <a:alpha val="43137"/>
                    </a:srgbClr>
                  </a:outerShdw>
                </a:effectLst>
              </a:rPr>
              <a:t>Rejoice with me; I have found my lost sheep</a:t>
            </a:r>
            <a:r>
              <a:rPr lang="en-CA" sz="2700" b="1" dirty="0">
                <a:solidFill>
                  <a:srgbClr val="EEECE1"/>
                </a:solidFill>
                <a:effectLst>
                  <a:outerShdw blurRad="38100" dist="38100" dir="2700000" algn="tl">
                    <a:srgbClr val="000000">
                      <a:alpha val="43137"/>
                    </a:srgbClr>
                  </a:outerShdw>
                </a:effectLst>
              </a:rPr>
              <a:t>.” 7 I tell you that in the same way </a:t>
            </a:r>
            <a:r>
              <a:rPr lang="en-CA" sz="2700" b="1" dirty="0">
                <a:solidFill>
                  <a:srgbClr val="FFC000"/>
                </a:solidFill>
                <a:effectLst>
                  <a:outerShdw blurRad="38100" dist="38100" dir="2700000" algn="tl">
                    <a:srgbClr val="000000">
                      <a:alpha val="43137"/>
                    </a:srgbClr>
                  </a:outerShdw>
                </a:effectLst>
              </a:rPr>
              <a:t>there will be more rejoicing in heaven over one sinner who repents than over ninety-nine </a:t>
            </a:r>
            <a:r>
              <a:rPr lang="en-CA" sz="2700" b="1" dirty="0" smtClean="0">
                <a:solidFill>
                  <a:srgbClr val="FFC000"/>
                </a:solidFill>
                <a:effectLst>
                  <a:outerShdw blurRad="38100" dist="38100" dir="2700000" algn="tl">
                    <a:srgbClr val="000000">
                      <a:alpha val="43137"/>
                    </a:srgbClr>
                  </a:outerShdw>
                </a:effectLst>
              </a:rPr>
              <a:t>(</a:t>
            </a:r>
            <a:r>
              <a:rPr lang="en-CA" sz="2700" b="1" dirty="0" smtClean="0">
                <a:solidFill>
                  <a:schemeClr val="bg1"/>
                </a:solidFill>
                <a:effectLst>
                  <a:outerShdw blurRad="38100" dist="38100" dir="2700000" algn="tl">
                    <a:srgbClr val="000000">
                      <a:alpha val="43137"/>
                    </a:srgbClr>
                  </a:outerShdw>
                </a:effectLst>
              </a:rPr>
              <a:t>self</a:t>
            </a:r>
            <a:r>
              <a:rPr lang="en-CA" sz="2700" b="1" dirty="0" smtClean="0">
                <a:solidFill>
                  <a:srgbClr val="FFC000"/>
                </a:solidFill>
                <a:effectLst>
                  <a:outerShdw blurRad="38100" dist="38100" dir="2700000" algn="tl">
                    <a:srgbClr val="000000">
                      <a:alpha val="43137"/>
                    </a:srgbClr>
                  </a:outerShdw>
                </a:effectLst>
              </a:rPr>
              <a:t>) righteous </a:t>
            </a:r>
            <a:r>
              <a:rPr lang="en-CA" sz="2700" b="1" dirty="0">
                <a:solidFill>
                  <a:srgbClr val="FFC000"/>
                </a:solidFill>
                <a:effectLst>
                  <a:outerShdw blurRad="38100" dist="38100" dir="2700000" algn="tl">
                    <a:srgbClr val="000000">
                      <a:alpha val="43137"/>
                    </a:srgbClr>
                  </a:outerShdw>
                </a:effectLst>
              </a:rPr>
              <a:t>people who do not need to repent</a:t>
            </a:r>
            <a:r>
              <a:rPr lang="en-CA" sz="2700" b="1" dirty="0">
                <a:solidFill>
                  <a:srgbClr val="EEECE1"/>
                </a:solidFill>
                <a:effectLst>
                  <a:outerShdw blurRad="38100" dist="38100" dir="2700000" algn="tl">
                    <a:srgbClr val="000000">
                      <a:alpha val="43137"/>
                    </a:srgbClr>
                  </a:outerShdw>
                </a:effectLst>
              </a:rPr>
              <a:t>. </a:t>
            </a:r>
            <a:endParaRPr lang="en-CA" sz="2700" b="1" dirty="0" smtClean="0">
              <a:solidFill>
                <a:srgbClr val="EEECE1"/>
              </a:solidFill>
              <a:effectLst>
                <a:outerShdw blurRad="38100" dist="38100" dir="2700000" algn="tl">
                  <a:srgbClr val="000000">
                    <a:alpha val="43137"/>
                  </a:srgbClr>
                </a:outerShdw>
              </a:effectLst>
            </a:endParaRPr>
          </a:p>
          <a:p>
            <a:endParaRPr lang="en-CA" sz="1000" b="1" dirty="0" smtClean="0">
              <a:solidFill>
                <a:srgbClr val="EEECE1"/>
              </a:solidFill>
              <a:effectLst>
                <a:outerShdw blurRad="38100" dist="38100" dir="2700000" algn="tl">
                  <a:srgbClr val="000000">
                    <a:alpha val="43137"/>
                  </a:srgbClr>
                </a:outerShdw>
              </a:effectLst>
            </a:endParaRPr>
          </a:p>
          <a:p>
            <a:r>
              <a:rPr lang="en-CA" sz="2700" b="1" dirty="0" smtClean="0">
                <a:solidFill>
                  <a:srgbClr val="EEECE1"/>
                </a:solidFill>
                <a:effectLst>
                  <a:outerShdw blurRad="38100" dist="38100" dir="2700000" algn="tl">
                    <a:srgbClr val="000000">
                      <a:alpha val="43137"/>
                    </a:srgbClr>
                  </a:outerShdw>
                </a:effectLst>
              </a:rPr>
              <a:t>“</a:t>
            </a:r>
            <a:r>
              <a:rPr lang="en-CA" sz="2700" b="1" dirty="0">
                <a:solidFill>
                  <a:srgbClr val="EEECE1"/>
                </a:solidFill>
                <a:effectLst>
                  <a:outerShdw blurRad="38100" dist="38100" dir="2700000" algn="tl">
                    <a:srgbClr val="000000">
                      <a:alpha val="43137"/>
                    </a:srgbClr>
                  </a:outerShdw>
                </a:effectLst>
              </a:rPr>
              <a:t>Rejoice with me; I have found my lost coin.” 10 In the same way, I tell you, there is rejoicing in the presence of the angels of God over one sinner who repents.’ </a:t>
            </a:r>
            <a:endParaRPr lang="en-CA" sz="2700" b="1" dirty="0" smtClean="0">
              <a:solidFill>
                <a:srgbClr val="EEECE1"/>
              </a:solidFill>
              <a:effectLst>
                <a:outerShdw blurRad="38100" dist="38100" dir="2700000" algn="tl">
                  <a:srgbClr val="000000">
                    <a:alpha val="43137"/>
                  </a:srgbClr>
                </a:outerShdw>
              </a:effectLst>
            </a:endParaRPr>
          </a:p>
          <a:p>
            <a:endParaRPr lang="en-CA" sz="1000" b="1" dirty="0">
              <a:solidFill>
                <a:srgbClr val="EEECE1"/>
              </a:solidFill>
              <a:effectLst>
                <a:outerShdw blurRad="38100" dist="38100" dir="2700000" algn="tl">
                  <a:srgbClr val="000000">
                    <a:alpha val="43137"/>
                  </a:srgbClr>
                </a:outerShdw>
              </a:effectLst>
            </a:endParaRPr>
          </a:p>
          <a:p>
            <a:r>
              <a:rPr lang="en-CA" sz="2700" b="1" dirty="0">
                <a:solidFill>
                  <a:srgbClr val="EEECE1"/>
                </a:solidFill>
                <a:effectLst>
                  <a:outerShdw blurRad="38100" dist="38100" dir="2700000" algn="tl">
                    <a:srgbClr val="000000">
                      <a:alpha val="43137"/>
                    </a:srgbClr>
                  </a:outerShdw>
                </a:effectLst>
              </a:rPr>
              <a:t>Let’s have a feast and celebrate. 24 For this son of mine was dead and is alive again; he was lost and is found.” </a:t>
            </a:r>
          </a:p>
        </p:txBody>
      </p:sp>
      <p:sp>
        <p:nvSpPr>
          <p:cNvPr id="5" name="TextBox 4"/>
          <p:cNvSpPr txBox="1"/>
          <p:nvPr/>
        </p:nvSpPr>
        <p:spPr>
          <a:xfrm>
            <a:off x="121903" y="0"/>
            <a:ext cx="8784976" cy="923330"/>
          </a:xfrm>
          <a:prstGeom prst="rect">
            <a:avLst/>
          </a:prstGeom>
          <a:solidFill>
            <a:srgbClr val="1E1C11"/>
          </a:solidFill>
        </p:spPr>
        <p:txBody>
          <a:bodyPr wrap="square" rtlCol="0">
            <a:spAutoFit/>
          </a:bodyPr>
          <a:lstStyle/>
          <a:p>
            <a:pPr marL="457200" indent="-457200">
              <a:buFont typeface="Wingdings" panose="05000000000000000000" pitchFamily="2" charset="2"/>
              <a:buChar char="Ø"/>
            </a:pPr>
            <a:r>
              <a:rPr lang="en-CA" sz="2700" b="1" dirty="0" smtClean="0">
                <a:solidFill>
                  <a:schemeClr val="bg2"/>
                </a:solidFill>
                <a:effectLst>
                  <a:outerShdw blurRad="38100" dist="38100" dir="2700000" algn="tl">
                    <a:srgbClr val="000000">
                      <a:alpha val="43137"/>
                    </a:srgbClr>
                  </a:outerShdw>
                </a:effectLst>
              </a:rPr>
              <a:t>Jesus saw his dinner parties as a reflection of heaven’s joy over repentant sinners </a:t>
            </a:r>
            <a:endParaRPr lang="en-CA" sz="27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90869484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2" y="915566"/>
            <a:ext cx="8784976" cy="4139595"/>
          </a:xfrm>
          <a:prstGeom prst="rect">
            <a:avLst/>
          </a:prstGeom>
          <a:solidFill>
            <a:srgbClr val="1E1C11">
              <a:alpha val="69804"/>
            </a:srgbClr>
          </a:solidFill>
        </p:spPr>
        <p:txBody>
          <a:bodyPr wrap="square" rtlCol="0">
            <a:spAutoFit/>
          </a:bodyPr>
          <a:lstStyle/>
          <a:p>
            <a:r>
              <a:rPr lang="en-CA" sz="2700" b="1" dirty="0" smtClean="0">
                <a:solidFill>
                  <a:srgbClr val="EEECE1"/>
                </a:solidFill>
                <a:effectLst>
                  <a:outerShdw blurRad="38100" dist="38100" dir="2700000" algn="tl">
                    <a:srgbClr val="000000">
                      <a:alpha val="43137"/>
                    </a:srgbClr>
                  </a:outerShdw>
                </a:effectLst>
              </a:rPr>
              <a:t>“</a:t>
            </a:r>
            <a:r>
              <a:rPr lang="en-CA" sz="2700" b="1" dirty="0">
                <a:solidFill>
                  <a:srgbClr val="EEECE1"/>
                </a:solidFill>
                <a:effectLst>
                  <a:outerShdw blurRad="38100" dist="38100" dir="2700000" algn="tl">
                    <a:srgbClr val="000000">
                      <a:alpha val="43137"/>
                    </a:srgbClr>
                  </a:outerShdw>
                </a:effectLst>
              </a:rPr>
              <a:t>Rejoice with me; I have found my lost sheep.” 7 I tell you that in the same way there will be more rejoicing in heaven over one sinner who repents than over ninety-nine (self) righteous people who do not need to repent. </a:t>
            </a:r>
            <a:endParaRPr lang="en-CA" sz="2700" b="1" dirty="0" smtClean="0">
              <a:solidFill>
                <a:srgbClr val="EEECE1"/>
              </a:solidFill>
              <a:effectLst>
                <a:outerShdw blurRad="38100" dist="38100" dir="2700000" algn="tl">
                  <a:srgbClr val="000000">
                    <a:alpha val="43137"/>
                  </a:srgbClr>
                </a:outerShdw>
              </a:effectLst>
            </a:endParaRPr>
          </a:p>
          <a:p>
            <a:endParaRPr lang="en-CA" sz="1000" b="1" dirty="0">
              <a:solidFill>
                <a:srgbClr val="EEECE1"/>
              </a:solidFill>
              <a:effectLst>
                <a:outerShdw blurRad="38100" dist="38100" dir="2700000" algn="tl">
                  <a:srgbClr val="000000">
                    <a:alpha val="43137"/>
                  </a:srgbClr>
                </a:outerShdw>
              </a:effectLst>
            </a:endParaRPr>
          </a:p>
          <a:p>
            <a:r>
              <a:rPr lang="en-CA" sz="2700" b="1" dirty="0" smtClean="0">
                <a:solidFill>
                  <a:srgbClr val="EEECE1"/>
                </a:solidFill>
                <a:effectLst>
                  <a:outerShdw blurRad="38100" dist="38100" dir="2700000" algn="tl">
                    <a:srgbClr val="000000">
                      <a:alpha val="43137"/>
                    </a:srgbClr>
                  </a:outerShdw>
                </a:effectLst>
              </a:rPr>
              <a:t>“</a:t>
            </a:r>
            <a:r>
              <a:rPr lang="en-CA" sz="2700" b="1" dirty="0">
                <a:solidFill>
                  <a:srgbClr val="FFC000"/>
                </a:solidFill>
                <a:effectLst>
                  <a:outerShdw blurRad="38100" dist="38100" dir="2700000" algn="tl">
                    <a:srgbClr val="000000">
                      <a:alpha val="43137"/>
                    </a:srgbClr>
                  </a:outerShdw>
                </a:effectLst>
              </a:rPr>
              <a:t>Rejoice with me</a:t>
            </a:r>
            <a:r>
              <a:rPr lang="en-CA" sz="2700" b="1" dirty="0">
                <a:solidFill>
                  <a:srgbClr val="EEECE1"/>
                </a:solidFill>
                <a:effectLst>
                  <a:outerShdw blurRad="38100" dist="38100" dir="2700000" algn="tl">
                    <a:srgbClr val="000000">
                      <a:alpha val="43137"/>
                    </a:srgbClr>
                  </a:outerShdw>
                </a:effectLst>
              </a:rPr>
              <a:t>; I have found my lost coin.” 10 In the same way, I tell you, </a:t>
            </a:r>
            <a:r>
              <a:rPr lang="en-CA" sz="2700" b="1" dirty="0">
                <a:solidFill>
                  <a:srgbClr val="FFC000"/>
                </a:solidFill>
                <a:effectLst>
                  <a:outerShdw blurRad="38100" dist="38100" dir="2700000" algn="tl">
                    <a:srgbClr val="000000">
                      <a:alpha val="43137"/>
                    </a:srgbClr>
                  </a:outerShdw>
                </a:effectLst>
              </a:rPr>
              <a:t>there is rejoicing in the presence of the angels of God over one sinner who repents</a:t>
            </a:r>
            <a:r>
              <a:rPr lang="en-CA" sz="2700" b="1" dirty="0">
                <a:solidFill>
                  <a:srgbClr val="EEECE1"/>
                </a:solidFill>
                <a:effectLst>
                  <a:outerShdw blurRad="38100" dist="38100" dir="2700000" algn="tl">
                    <a:srgbClr val="000000">
                      <a:alpha val="43137"/>
                    </a:srgbClr>
                  </a:outerShdw>
                </a:effectLst>
              </a:rPr>
              <a:t>.’ </a:t>
            </a:r>
            <a:endParaRPr lang="en-CA" sz="2700" b="1" dirty="0" smtClean="0">
              <a:solidFill>
                <a:srgbClr val="EEECE1"/>
              </a:solidFill>
              <a:effectLst>
                <a:outerShdw blurRad="38100" dist="38100" dir="2700000" algn="tl">
                  <a:srgbClr val="000000">
                    <a:alpha val="43137"/>
                  </a:srgbClr>
                </a:outerShdw>
              </a:effectLst>
            </a:endParaRPr>
          </a:p>
          <a:p>
            <a:endParaRPr lang="en-CA" sz="1000" b="1" dirty="0">
              <a:solidFill>
                <a:srgbClr val="EEECE1"/>
              </a:solidFill>
              <a:effectLst>
                <a:outerShdw blurRad="38100" dist="38100" dir="2700000" algn="tl">
                  <a:srgbClr val="000000">
                    <a:alpha val="43137"/>
                  </a:srgbClr>
                </a:outerShdw>
              </a:effectLst>
            </a:endParaRPr>
          </a:p>
          <a:p>
            <a:r>
              <a:rPr lang="en-CA" sz="2700" b="1" dirty="0">
                <a:solidFill>
                  <a:srgbClr val="EEECE1"/>
                </a:solidFill>
                <a:effectLst>
                  <a:outerShdw blurRad="38100" dist="38100" dir="2700000" algn="tl">
                    <a:srgbClr val="000000">
                      <a:alpha val="43137"/>
                    </a:srgbClr>
                  </a:outerShdw>
                </a:effectLst>
              </a:rPr>
              <a:t>Let’s have a feast and celebrate. 24 For this son of mine was dead and is alive again; he was lost and is found</a:t>
            </a:r>
            <a:r>
              <a:rPr lang="en-CA" sz="2700" b="1" dirty="0" smtClean="0">
                <a:solidFill>
                  <a:srgbClr val="EEECE1"/>
                </a:solidFill>
                <a:effectLst>
                  <a:outerShdw blurRad="38100" dist="38100" dir="2700000" algn="tl">
                    <a:srgbClr val="000000">
                      <a:alpha val="43137"/>
                    </a:srgbClr>
                  </a:outerShdw>
                </a:effectLst>
              </a:rPr>
              <a:t>.”</a:t>
            </a:r>
            <a:endParaRPr lang="en-CA" sz="2700" b="1" dirty="0">
              <a:solidFill>
                <a:srgbClr val="EEECE1"/>
              </a:solidFill>
              <a:effectLst>
                <a:outerShdw blurRad="38100" dist="38100" dir="2700000" algn="tl">
                  <a:srgbClr val="000000">
                    <a:alpha val="43137"/>
                  </a:srgbClr>
                </a:outerShdw>
              </a:effectLst>
            </a:endParaRPr>
          </a:p>
        </p:txBody>
      </p:sp>
      <p:sp>
        <p:nvSpPr>
          <p:cNvPr id="4" name="TextBox 3"/>
          <p:cNvSpPr txBox="1"/>
          <p:nvPr/>
        </p:nvSpPr>
        <p:spPr>
          <a:xfrm>
            <a:off x="121903" y="0"/>
            <a:ext cx="8784976" cy="923330"/>
          </a:xfrm>
          <a:prstGeom prst="rect">
            <a:avLst/>
          </a:prstGeom>
          <a:solidFill>
            <a:srgbClr val="1E1C11"/>
          </a:solidFill>
        </p:spPr>
        <p:txBody>
          <a:bodyPr wrap="square" rtlCol="0">
            <a:spAutoFit/>
          </a:bodyPr>
          <a:lstStyle/>
          <a:p>
            <a:pPr marL="457200" indent="-457200">
              <a:buFont typeface="Wingdings" panose="05000000000000000000" pitchFamily="2" charset="2"/>
              <a:buChar char="Ø"/>
            </a:pPr>
            <a:r>
              <a:rPr lang="en-CA" sz="2700" b="1" dirty="0" smtClean="0">
                <a:solidFill>
                  <a:schemeClr val="bg2"/>
                </a:solidFill>
                <a:effectLst>
                  <a:outerShdw blurRad="38100" dist="38100" dir="2700000" algn="tl">
                    <a:srgbClr val="000000">
                      <a:alpha val="43137"/>
                    </a:srgbClr>
                  </a:outerShdw>
                </a:effectLst>
              </a:rPr>
              <a:t>Jesus saw his dinner parties as a reflection of heaven’s joy over repentant sinners </a:t>
            </a:r>
            <a:endParaRPr lang="en-CA" sz="27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6143075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2" y="411511"/>
            <a:ext cx="8784976" cy="2169825"/>
          </a:xfrm>
          <a:prstGeom prst="rect">
            <a:avLst/>
          </a:prstGeom>
          <a:solidFill>
            <a:srgbClr val="1E1C11">
              <a:alpha val="69804"/>
            </a:srgbClr>
          </a:solidFill>
        </p:spPr>
        <p:txBody>
          <a:bodyPr wrap="square" rtlCol="0">
            <a:spAutoFit/>
          </a:bodyPr>
          <a:lstStyle/>
          <a:p>
            <a:r>
              <a:rPr lang="en-CA" sz="2700" b="1" dirty="0" smtClean="0">
                <a:solidFill>
                  <a:schemeClr val="bg2"/>
                </a:solidFill>
                <a:effectLst>
                  <a:outerShdw blurRad="38100" dist="38100" dir="2700000" algn="tl">
                    <a:srgbClr val="000000">
                      <a:alpha val="43137"/>
                    </a:srgbClr>
                  </a:outerShdw>
                </a:effectLst>
              </a:rPr>
              <a:t>Luke 15 </a:t>
            </a:r>
          </a:p>
          <a:p>
            <a:r>
              <a:rPr lang="en-CA" sz="2700" b="1" dirty="0" smtClean="0">
                <a:solidFill>
                  <a:schemeClr val="bg2"/>
                </a:solidFill>
                <a:effectLst>
                  <a:outerShdw blurRad="38100" dist="38100" dir="2700000" algn="tl">
                    <a:srgbClr val="000000">
                      <a:alpha val="43137"/>
                    </a:srgbClr>
                  </a:outerShdw>
                </a:effectLst>
              </a:rPr>
              <a:t>Now </a:t>
            </a:r>
            <a:r>
              <a:rPr lang="en-CA" sz="2700" b="1" dirty="0">
                <a:solidFill>
                  <a:schemeClr val="bg2"/>
                </a:solidFill>
                <a:effectLst>
                  <a:outerShdw blurRad="38100" dist="38100" dir="2700000" algn="tl">
                    <a:srgbClr val="000000">
                      <a:alpha val="43137"/>
                    </a:srgbClr>
                  </a:outerShdw>
                </a:effectLst>
              </a:rPr>
              <a:t>the tax collectors and sinners were all gathering round to hear Jesus. 2 But the Pharisees and the teachers of the law muttered, ‘</a:t>
            </a:r>
            <a:r>
              <a:rPr lang="en-CA" sz="2700" b="1" dirty="0">
                <a:solidFill>
                  <a:srgbClr val="FFC000"/>
                </a:solidFill>
                <a:effectLst>
                  <a:outerShdw blurRad="38100" dist="38100" dir="2700000" algn="tl">
                    <a:srgbClr val="000000">
                      <a:alpha val="43137"/>
                    </a:srgbClr>
                  </a:outerShdw>
                </a:effectLst>
              </a:rPr>
              <a:t>This man welcomes sinners, and eats with them</a:t>
            </a:r>
            <a:r>
              <a:rPr lang="en-CA" sz="2700" b="1" dirty="0" smtClean="0">
                <a:solidFill>
                  <a:schemeClr val="bg2"/>
                </a:solidFill>
                <a:effectLst>
                  <a:outerShdw blurRad="38100" dist="38100" dir="2700000" algn="tl">
                    <a:srgbClr val="000000">
                      <a:alpha val="43137"/>
                    </a:srgbClr>
                  </a:outerShdw>
                </a:effectLst>
              </a:rPr>
              <a:t>.’</a:t>
            </a:r>
            <a:endParaRPr lang="en-CA" sz="2700" b="1" dirty="0">
              <a:solidFill>
                <a:schemeClr val="bg2"/>
              </a:solidFill>
              <a:effectLst>
                <a:outerShdw blurRad="38100" dist="38100" dir="2700000" algn="tl">
                  <a:srgbClr val="000000">
                    <a:alpha val="43137"/>
                  </a:srgbClr>
                </a:outerShdw>
              </a:effectLst>
            </a:endParaRPr>
          </a:p>
        </p:txBody>
      </p:sp>
      <p:sp>
        <p:nvSpPr>
          <p:cNvPr id="3" name="TextBox 2"/>
          <p:cNvSpPr txBox="1"/>
          <p:nvPr/>
        </p:nvSpPr>
        <p:spPr>
          <a:xfrm>
            <a:off x="179512" y="2859782"/>
            <a:ext cx="8784976" cy="553998"/>
          </a:xfrm>
          <a:prstGeom prst="rect">
            <a:avLst/>
          </a:prstGeom>
          <a:solidFill>
            <a:schemeClr val="bg2">
              <a:lumMod val="25000"/>
            </a:schemeClr>
          </a:solidFill>
        </p:spPr>
        <p:txBody>
          <a:bodyPr wrap="square" rtlCol="0">
            <a:spAutoFit/>
          </a:bodyPr>
          <a:lstStyle/>
          <a:p>
            <a:pPr marL="285750" indent="-285750">
              <a:buFont typeface="Arial" panose="020B0604020202020204" pitchFamily="34" charset="0"/>
              <a:buChar char="•"/>
            </a:pPr>
            <a:r>
              <a:rPr lang="en-CA" sz="3000" b="1" dirty="0" smtClean="0">
                <a:solidFill>
                  <a:schemeClr val="bg1"/>
                </a:solidFill>
              </a:rPr>
              <a:t>Self-righteous prigs </a:t>
            </a:r>
            <a:endParaRPr lang="en-CA" sz="3000" b="1" dirty="0">
              <a:solidFill>
                <a:schemeClr val="bg1"/>
              </a:solidFill>
            </a:endParaRPr>
          </a:p>
        </p:txBody>
      </p:sp>
    </p:spTree>
    <p:extLst>
      <p:ext uri="{BB962C8B-B14F-4D97-AF65-F5344CB8AC3E}">
        <p14:creationId xmlns:p14="http://schemas.microsoft.com/office/powerpoint/2010/main" xmlns="" val="28967858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2" y="915566"/>
            <a:ext cx="8784976" cy="4139595"/>
          </a:xfrm>
          <a:prstGeom prst="rect">
            <a:avLst/>
          </a:prstGeom>
          <a:solidFill>
            <a:srgbClr val="1E1C11">
              <a:alpha val="69804"/>
            </a:srgbClr>
          </a:solidFill>
        </p:spPr>
        <p:txBody>
          <a:bodyPr wrap="square" rtlCol="0">
            <a:spAutoFit/>
          </a:bodyPr>
          <a:lstStyle/>
          <a:p>
            <a:r>
              <a:rPr lang="en-CA" sz="2700" b="1" dirty="0" smtClean="0">
                <a:solidFill>
                  <a:srgbClr val="EEECE1"/>
                </a:solidFill>
                <a:effectLst>
                  <a:outerShdw blurRad="38100" dist="38100" dir="2700000" algn="tl">
                    <a:srgbClr val="000000">
                      <a:alpha val="43137"/>
                    </a:srgbClr>
                  </a:outerShdw>
                </a:effectLst>
              </a:rPr>
              <a:t>“</a:t>
            </a:r>
            <a:r>
              <a:rPr lang="en-CA" sz="2700" b="1" dirty="0">
                <a:solidFill>
                  <a:srgbClr val="EEECE1"/>
                </a:solidFill>
                <a:effectLst>
                  <a:outerShdw blurRad="38100" dist="38100" dir="2700000" algn="tl">
                    <a:srgbClr val="000000">
                      <a:alpha val="43137"/>
                    </a:srgbClr>
                  </a:outerShdw>
                </a:effectLst>
              </a:rPr>
              <a:t>Rejoice with me; I have found my lost sheep.” 7 I tell you that in the same way there will be more rejoicing in heaven over one sinner who repents than over ninety-nine (self) righteous people who do not need to repent. </a:t>
            </a:r>
            <a:endParaRPr lang="en-CA" sz="2700" b="1" dirty="0" smtClean="0">
              <a:solidFill>
                <a:srgbClr val="EEECE1"/>
              </a:solidFill>
              <a:effectLst>
                <a:outerShdw blurRad="38100" dist="38100" dir="2700000" algn="tl">
                  <a:srgbClr val="000000">
                    <a:alpha val="43137"/>
                  </a:srgbClr>
                </a:outerShdw>
              </a:effectLst>
            </a:endParaRPr>
          </a:p>
          <a:p>
            <a:endParaRPr lang="en-CA" sz="1000" b="1" dirty="0">
              <a:solidFill>
                <a:srgbClr val="EEECE1"/>
              </a:solidFill>
              <a:effectLst>
                <a:outerShdw blurRad="38100" dist="38100" dir="2700000" algn="tl">
                  <a:srgbClr val="000000">
                    <a:alpha val="43137"/>
                  </a:srgbClr>
                </a:outerShdw>
              </a:effectLst>
            </a:endParaRPr>
          </a:p>
          <a:p>
            <a:r>
              <a:rPr lang="en-CA" sz="2700" b="1" dirty="0">
                <a:solidFill>
                  <a:srgbClr val="EEECE1"/>
                </a:solidFill>
                <a:effectLst>
                  <a:outerShdw blurRad="38100" dist="38100" dir="2700000" algn="tl">
                    <a:srgbClr val="000000">
                      <a:alpha val="43137"/>
                    </a:srgbClr>
                  </a:outerShdw>
                </a:effectLst>
              </a:rPr>
              <a:t>“Rejoice with me; I have found my lost coin.” 10 In the same way, I tell you, there is rejoicing in the presence of the angels of God over one sinner who repents.’ </a:t>
            </a:r>
            <a:endParaRPr lang="en-CA" sz="2700" b="1" dirty="0" smtClean="0">
              <a:solidFill>
                <a:srgbClr val="EEECE1"/>
              </a:solidFill>
              <a:effectLst>
                <a:outerShdw blurRad="38100" dist="38100" dir="2700000" algn="tl">
                  <a:srgbClr val="000000">
                    <a:alpha val="43137"/>
                  </a:srgbClr>
                </a:outerShdw>
              </a:effectLst>
            </a:endParaRPr>
          </a:p>
          <a:p>
            <a:endParaRPr lang="en-CA" sz="1000" b="1" dirty="0">
              <a:solidFill>
                <a:srgbClr val="EEECE1"/>
              </a:solidFill>
              <a:effectLst>
                <a:outerShdw blurRad="38100" dist="38100" dir="2700000" algn="tl">
                  <a:srgbClr val="000000">
                    <a:alpha val="43137"/>
                  </a:srgbClr>
                </a:outerShdw>
              </a:effectLst>
            </a:endParaRPr>
          </a:p>
          <a:p>
            <a:r>
              <a:rPr lang="en-CA" sz="2700" b="1" dirty="0">
                <a:solidFill>
                  <a:srgbClr val="FFC000"/>
                </a:solidFill>
                <a:effectLst>
                  <a:outerShdw blurRad="38100" dist="38100" dir="2700000" algn="tl">
                    <a:srgbClr val="000000">
                      <a:alpha val="43137"/>
                    </a:srgbClr>
                  </a:outerShdw>
                </a:effectLst>
              </a:rPr>
              <a:t>Let’s have a feast and celebrate. 24 For this son of mine was dead and is alive again; he was lost and is found</a:t>
            </a:r>
            <a:r>
              <a:rPr lang="en-CA" sz="2700" b="1" dirty="0">
                <a:solidFill>
                  <a:srgbClr val="EEECE1"/>
                </a:solidFill>
                <a:effectLst>
                  <a:outerShdw blurRad="38100" dist="38100" dir="2700000" algn="tl">
                    <a:srgbClr val="000000">
                      <a:alpha val="43137"/>
                    </a:srgbClr>
                  </a:outerShdw>
                </a:effectLst>
              </a:rPr>
              <a:t>.” </a:t>
            </a:r>
          </a:p>
        </p:txBody>
      </p:sp>
      <p:sp>
        <p:nvSpPr>
          <p:cNvPr id="4" name="TextBox 3"/>
          <p:cNvSpPr txBox="1"/>
          <p:nvPr/>
        </p:nvSpPr>
        <p:spPr>
          <a:xfrm>
            <a:off x="121903" y="0"/>
            <a:ext cx="8784976" cy="923330"/>
          </a:xfrm>
          <a:prstGeom prst="rect">
            <a:avLst/>
          </a:prstGeom>
          <a:solidFill>
            <a:srgbClr val="1E1C11"/>
          </a:solidFill>
        </p:spPr>
        <p:txBody>
          <a:bodyPr wrap="square" rtlCol="0">
            <a:spAutoFit/>
          </a:bodyPr>
          <a:lstStyle/>
          <a:p>
            <a:pPr marL="457200" indent="-457200">
              <a:buFont typeface="Wingdings" panose="05000000000000000000" pitchFamily="2" charset="2"/>
              <a:buChar char="Ø"/>
            </a:pPr>
            <a:r>
              <a:rPr lang="en-CA" sz="2700" b="1" dirty="0" smtClean="0">
                <a:solidFill>
                  <a:schemeClr val="bg2"/>
                </a:solidFill>
                <a:effectLst>
                  <a:outerShdw blurRad="38100" dist="38100" dir="2700000" algn="tl">
                    <a:srgbClr val="000000">
                      <a:alpha val="43137"/>
                    </a:srgbClr>
                  </a:outerShdw>
                </a:effectLst>
              </a:rPr>
              <a:t>Jesus saw his dinner parties as a reflection of heaven’s joy over repentant sinners </a:t>
            </a:r>
            <a:endParaRPr lang="en-CA" sz="27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365574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1" y="915566"/>
            <a:ext cx="8784976" cy="1338828"/>
          </a:xfrm>
          <a:prstGeom prst="rect">
            <a:avLst/>
          </a:prstGeom>
          <a:solidFill>
            <a:srgbClr val="1E1C11">
              <a:alpha val="69804"/>
            </a:srgbClr>
          </a:solidFill>
          <a:ln w="57150">
            <a:solidFill>
              <a:srgbClr val="E46C0A"/>
            </a:solidFill>
          </a:ln>
        </p:spPr>
        <p:txBody>
          <a:bodyPr wrap="square" rtlCol="0">
            <a:spAutoFit/>
          </a:bodyPr>
          <a:lstStyle/>
          <a:p>
            <a:r>
              <a:rPr lang="en-CA" sz="2700" b="1" dirty="0">
                <a:solidFill>
                  <a:srgbClr val="EEECE1"/>
                </a:solidFill>
                <a:effectLst>
                  <a:outerShdw blurRad="38100" dist="38100" dir="2700000" algn="tl">
                    <a:srgbClr val="000000">
                      <a:alpha val="43137"/>
                    </a:srgbClr>
                  </a:outerShdw>
                </a:effectLst>
              </a:rPr>
              <a:t>God proudly calls upon all heaven to share in his joy of having his beloved children back from sin’s death </a:t>
            </a:r>
            <a:r>
              <a:rPr lang="en-CA" sz="2700" b="1" dirty="0" smtClean="0">
                <a:solidFill>
                  <a:srgbClr val="EEECE1"/>
                </a:solidFill>
                <a:effectLst>
                  <a:outerShdw blurRad="38100" dist="38100" dir="2700000" algn="tl">
                    <a:srgbClr val="000000">
                      <a:alpha val="43137"/>
                    </a:srgbClr>
                  </a:outerShdw>
                </a:effectLst>
              </a:rPr>
              <a:t>grip, back </a:t>
            </a:r>
            <a:r>
              <a:rPr lang="en-CA" sz="2700" b="1" dirty="0">
                <a:solidFill>
                  <a:srgbClr val="EEECE1"/>
                </a:solidFill>
                <a:effectLst>
                  <a:outerShdw blurRad="38100" dist="38100" dir="2700000" algn="tl">
                    <a:srgbClr val="000000">
                      <a:alpha val="43137"/>
                    </a:srgbClr>
                  </a:outerShdw>
                </a:effectLst>
              </a:rPr>
              <a:t>home into his arms. </a:t>
            </a:r>
          </a:p>
        </p:txBody>
      </p:sp>
      <p:sp>
        <p:nvSpPr>
          <p:cNvPr id="4" name="TextBox 3"/>
          <p:cNvSpPr txBox="1"/>
          <p:nvPr/>
        </p:nvSpPr>
        <p:spPr>
          <a:xfrm>
            <a:off x="179511" y="195486"/>
            <a:ext cx="8784976" cy="507831"/>
          </a:xfrm>
          <a:prstGeom prst="rect">
            <a:avLst/>
          </a:prstGeom>
          <a:solidFill>
            <a:srgbClr val="1E1C11">
              <a:alpha val="69804"/>
            </a:srgbClr>
          </a:solidFill>
        </p:spPr>
        <p:txBody>
          <a:bodyPr wrap="square" rtlCol="0">
            <a:spAutoFit/>
          </a:bodyPr>
          <a:lstStyle/>
          <a:p>
            <a:r>
              <a:rPr lang="en-CA" sz="2700" b="1" dirty="0" smtClean="0">
                <a:solidFill>
                  <a:srgbClr val="EEECE1"/>
                </a:solidFill>
                <a:effectLst>
                  <a:outerShdw blurRad="38100" dist="38100" dir="2700000" algn="tl">
                    <a:srgbClr val="000000">
                      <a:alpha val="43137"/>
                    </a:srgbClr>
                  </a:outerShdw>
                </a:effectLst>
              </a:rPr>
              <a:t>4. God Rejoices   </a:t>
            </a:r>
            <a:endParaRPr lang="en-CA" sz="2700" b="1" dirty="0">
              <a:solidFill>
                <a:srgbClr val="EEECE1"/>
              </a:solidFill>
              <a:effectLst>
                <a:outerShdw blurRad="38100" dist="38100" dir="2700000" algn="tl">
                  <a:srgbClr val="000000">
                    <a:alpha val="43137"/>
                  </a:srgbClr>
                </a:outerShdw>
              </a:effectLst>
            </a:endParaRPr>
          </a:p>
        </p:txBody>
      </p:sp>
      <p:sp>
        <p:nvSpPr>
          <p:cNvPr id="6" name="TextBox 5"/>
          <p:cNvSpPr txBox="1"/>
          <p:nvPr/>
        </p:nvSpPr>
        <p:spPr>
          <a:xfrm>
            <a:off x="179511" y="3609186"/>
            <a:ext cx="8784976" cy="1338828"/>
          </a:xfrm>
          <a:prstGeom prst="rect">
            <a:avLst/>
          </a:prstGeom>
          <a:solidFill>
            <a:srgbClr val="1E1C11">
              <a:alpha val="69804"/>
            </a:srgbClr>
          </a:solidFill>
          <a:ln w="57150">
            <a:solidFill>
              <a:srgbClr val="00B050"/>
            </a:solidFill>
          </a:ln>
        </p:spPr>
        <p:txBody>
          <a:bodyPr wrap="square" rtlCol="0">
            <a:spAutoFit/>
          </a:bodyPr>
          <a:lstStyle/>
          <a:p>
            <a:r>
              <a:rPr lang="en-CA" sz="2700" b="1" i="1" dirty="0">
                <a:solidFill>
                  <a:srgbClr val="EEECE1"/>
                </a:solidFill>
                <a:effectLst>
                  <a:outerShdw blurRad="38100" dist="38100" dir="2700000" algn="tl">
                    <a:srgbClr val="000000">
                      <a:alpha val="43137"/>
                    </a:srgbClr>
                  </a:outerShdw>
                </a:effectLst>
              </a:rPr>
              <a:t>God sings over </a:t>
            </a:r>
            <a:r>
              <a:rPr lang="en-CA" sz="2700" b="1" i="1" dirty="0" smtClean="0">
                <a:solidFill>
                  <a:srgbClr val="EEECE1"/>
                </a:solidFill>
                <a:effectLst>
                  <a:outerShdw blurRad="38100" dist="38100" dir="2700000" algn="tl">
                    <a:srgbClr val="000000">
                      <a:alpha val="43137"/>
                    </a:srgbClr>
                  </a:outerShdw>
                </a:effectLst>
              </a:rPr>
              <a:t>_______ </a:t>
            </a:r>
            <a:r>
              <a:rPr lang="en-CA" sz="2700" b="1" i="1" dirty="0">
                <a:solidFill>
                  <a:srgbClr val="EEECE1"/>
                </a:solidFill>
                <a:effectLst>
                  <a:outerShdw blurRad="38100" dist="38100" dir="2700000" algn="tl">
                    <a:srgbClr val="000000">
                      <a:alpha val="43137"/>
                    </a:srgbClr>
                  </a:outerShdw>
                </a:effectLst>
              </a:rPr>
              <a:t>with Joy, proudly calling on all to join in his joy of having </a:t>
            </a:r>
            <a:r>
              <a:rPr lang="en-CA" sz="2700" b="1" i="1" dirty="0" smtClean="0">
                <a:solidFill>
                  <a:srgbClr val="EEECE1"/>
                </a:solidFill>
                <a:effectLst>
                  <a:outerShdw blurRad="38100" dist="38100" dir="2700000" algn="tl">
                    <a:srgbClr val="000000">
                      <a:alpha val="43137"/>
                    </a:srgbClr>
                  </a:outerShdw>
                </a:effectLst>
              </a:rPr>
              <a:t>_______ back </a:t>
            </a:r>
            <a:r>
              <a:rPr lang="en-CA" sz="2700" b="1" i="1" dirty="0">
                <a:solidFill>
                  <a:srgbClr val="EEECE1"/>
                </a:solidFill>
                <a:effectLst>
                  <a:outerShdw blurRad="38100" dist="38100" dir="2700000" algn="tl">
                    <a:srgbClr val="000000">
                      <a:alpha val="43137"/>
                    </a:srgbClr>
                  </a:outerShdw>
                </a:effectLst>
              </a:rPr>
              <a:t>home with him as his beloved child. </a:t>
            </a:r>
          </a:p>
        </p:txBody>
      </p:sp>
      <p:sp>
        <p:nvSpPr>
          <p:cNvPr id="11" name="TextBox 10"/>
          <p:cNvSpPr txBox="1"/>
          <p:nvPr/>
        </p:nvSpPr>
        <p:spPr>
          <a:xfrm>
            <a:off x="179511" y="2492079"/>
            <a:ext cx="8784976" cy="507831"/>
          </a:xfrm>
          <a:prstGeom prst="rect">
            <a:avLst/>
          </a:prstGeom>
          <a:solidFill>
            <a:srgbClr val="1E1C11"/>
          </a:solidFill>
        </p:spPr>
        <p:txBody>
          <a:bodyPr wrap="square" rtlCol="0">
            <a:spAutoFit/>
          </a:bodyPr>
          <a:lstStyle/>
          <a:p>
            <a:pPr marL="457200" indent="-457200">
              <a:buFont typeface="Wingdings" panose="05000000000000000000" pitchFamily="2" charset="2"/>
              <a:buChar char="Ø"/>
            </a:pPr>
            <a:r>
              <a:rPr lang="en-CA" sz="2700" b="1" dirty="0" smtClean="0">
                <a:solidFill>
                  <a:srgbClr val="EEECE1"/>
                </a:solidFill>
                <a:effectLst>
                  <a:outerShdw blurRad="38100" dist="38100" dir="2700000" algn="tl">
                    <a:srgbClr val="000000">
                      <a:alpha val="43137"/>
                    </a:srgbClr>
                  </a:outerShdw>
                </a:effectLst>
              </a:rPr>
              <a:t>God has to rejoice over his children’s return home</a:t>
            </a:r>
            <a:endParaRPr lang="en-CA" sz="2700" b="1" dirty="0">
              <a:solidFill>
                <a:srgbClr val="EEECE1"/>
              </a:solidFill>
              <a:effectLst>
                <a:outerShdw blurRad="38100" dist="38100" dir="2700000" algn="tl">
                  <a:srgbClr val="000000">
                    <a:alpha val="43137"/>
                  </a:srgbClr>
                </a:outerShdw>
              </a:effectLst>
            </a:endParaRPr>
          </a:p>
        </p:txBody>
      </p:sp>
      <p:sp>
        <p:nvSpPr>
          <p:cNvPr id="7" name="TextBox 6"/>
          <p:cNvSpPr txBox="1"/>
          <p:nvPr/>
        </p:nvSpPr>
        <p:spPr>
          <a:xfrm>
            <a:off x="168963" y="2999910"/>
            <a:ext cx="8784976" cy="507831"/>
          </a:xfrm>
          <a:prstGeom prst="rect">
            <a:avLst/>
          </a:prstGeom>
          <a:solidFill>
            <a:srgbClr val="1E1C11"/>
          </a:solidFill>
        </p:spPr>
        <p:txBody>
          <a:bodyPr wrap="square" rtlCol="0">
            <a:spAutoFit/>
          </a:bodyPr>
          <a:lstStyle/>
          <a:p>
            <a:pPr marL="457200" indent="-457200">
              <a:buFont typeface="Wingdings" panose="05000000000000000000" pitchFamily="2" charset="2"/>
              <a:buChar char="Ø"/>
            </a:pPr>
            <a:r>
              <a:rPr lang="en-CA" sz="2700" b="1" dirty="0" smtClean="0">
                <a:solidFill>
                  <a:srgbClr val="EEECE1"/>
                </a:solidFill>
                <a:effectLst>
                  <a:outerShdw blurRad="38100" dist="38100" dir="2700000" algn="tl">
                    <a:srgbClr val="000000">
                      <a:alpha val="43137"/>
                    </a:srgbClr>
                  </a:outerShdw>
                </a:effectLst>
              </a:rPr>
              <a:t>God calls others to share in his joy to amplify that joy</a:t>
            </a:r>
            <a:endParaRPr lang="en-CA" sz="27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2320707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2" y="627534"/>
            <a:ext cx="8784976" cy="2462213"/>
          </a:xfrm>
          <a:prstGeom prst="rect">
            <a:avLst/>
          </a:prstGeom>
          <a:solidFill>
            <a:srgbClr val="1E1C11">
              <a:alpha val="69804"/>
            </a:srgbClr>
          </a:solidFill>
        </p:spPr>
        <p:txBody>
          <a:bodyPr wrap="square" rtlCol="0">
            <a:spAutoFit/>
          </a:bodyPr>
          <a:lstStyle/>
          <a:p>
            <a:r>
              <a:rPr lang="en-CA" sz="2800" b="1" dirty="0" smtClean="0">
                <a:solidFill>
                  <a:srgbClr val="EEECE1"/>
                </a:solidFill>
                <a:effectLst>
                  <a:outerShdw blurRad="38100" dist="38100" dir="2700000" algn="tl">
                    <a:srgbClr val="000000">
                      <a:alpha val="43137"/>
                    </a:srgbClr>
                  </a:outerShdw>
                </a:effectLst>
              </a:rPr>
              <a:t>Zephaniah 3:17</a:t>
            </a:r>
          </a:p>
          <a:p>
            <a:r>
              <a:rPr lang="en-CA" sz="1400" b="1" dirty="0" smtClean="0">
                <a:solidFill>
                  <a:srgbClr val="EEECE1"/>
                </a:solidFill>
                <a:effectLst>
                  <a:outerShdw blurRad="38100" dist="38100" dir="2700000" algn="tl">
                    <a:srgbClr val="000000">
                      <a:alpha val="43137"/>
                    </a:srgbClr>
                  </a:outerShdw>
                </a:effectLst>
              </a:rPr>
              <a:t> </a:t>
            </a:r>
          </a:p>
          <a:p>
            <a:r>
              <a:rPr lang="en-CA" sz="2800" b="1" dirty="0" smtClean="0">
                <a:solidFill>
                  <a:srgbClr val="EEECE1"/>
                </a:solidFill>
                <a:effectLst>
                  <a:outerShdw blurRad="38100" dist="38100" dir="2700000" algn="tl">
                    <a:srgbClr val="000000">
                      <a:alpha val="43137"/>
                    </a:srgbClr>
                  </a:outerShdw>
                </a:effectLst>
              </a:rPr>
              <a:t>‘The </a:t>
            </a:r>
            <a:r>
              <a:rPr lang="en-CA" sz="2800" b="1" dirty="0">
                <a:solidFill>
                  <a:srgbClr val="EEECE1"/>
                </a:solidFill>
                <a:effectLst>
                  <a:outerShdw blurRad="38100" dist="38100" dir="2700000" algn="tl">
                    <a:srgbClr val="000000">
                      <a:alpha val="43137"/>
                    </a:srgbClr>
                  </a:outerShdw>
                </a:effectLst>
              </a:rPr>
              <a:t>Lord your God is with you, the Mighty Warrior who saves.  He will take great delight in you; </a:t>
            </a:r>
            <a:r>
              <a:rPr lang="en-CA" sz="2800" b="1" dirty="0" smtClean="0">
                <a:solidFill>
                  <a:srgbClr val="EEECE1"/>
                </a:solidFill>
                <a:effectLst>
                  <a:outerShdw blurRad="38100" dist="38100" dir="2700000" algn="tl">
                    <a:srgbClr val="000000">
                      <a:alpha val="43137"/>
                    </a:srgbClr>
                  </a:outerShdw>
                </a:effectLst>
              </a:rPr>
              <a:t>in </a:t>
            </a:r>
            <a:r>
              <a:rPr lang="en-CA" sz="2800" b="1" dirty="0">
                <a:solidFill>
                  <a:srgbClr val="EEECE1"/>
                </a:solidFill>
                <a:effectLst>
                  <a:outerShdw blurRad="38100" dist="38100" dir="2700000" algn="tl">
                    <a:srgbClr val="000000">
                      <a:alpha val="43137"/>
                    </a:srgbClr>
                  </a:outerShdw>
                </a:effectLst>
              </a:rPr>
              <a:t>his love he will no longer rebuke you, but will rejoice over you with singing</a:t>
            </a:r>
            <a:r>
              <a:rPr lang="en-CA" sz="2800" b="1" dirty="0" smtClean="0">
                <a:solidFill>
                  <a:srgbClr val="EEECE1"/>
                </a:solidFill>
                <a:effectLst>
                  <a:outerShdw blurRad="38100" dist="38100" dir="2700000" algn="tl">
                    <a:srgbClr val="000000">
                      <a:alpha val="43137"/>
                    </a:srgbClr>
                  </a:outerShdw>
                </a:effectLst>
              </a:rPr>
              <a:t>.’</a:t>
            </a:r>
            <a:endParaRPr lang="en-CA" sz="2800" b="1" baseline="30000" dirty="0" smtClean="0">
              <a:solidFill>
                <a:srgbClr val="EEECE1"/>
              </a:solidFill>
              <a:effectLst>
                <a:outerShdw blurRad="38100" dist="38100" dir="2700000" algn="tl">
                  <a:srgbClr val="000000">
                    <a:alpha val="43137"/>
                  </a:srgbClr>
                </a:outerShdw>
              </a:effectLst>
            </a:endParaRPr>
          </a:p>
        </p:txBody>
      </p:sp>
      <p:sp>
        <p:nvSpPr>
          <p:cNvPr id="5" name="TextBox 4"/>
          <p:cNvSpPr txBox="1"/>
          <p:nvPr/>
        </p:nvSpPr>
        <p:spPr>
          <a:xfrm>
            <a:off x="201418" y="3363838"/>
            <a:ext cx="8784976" cy="523220"/>
          </a:xfrm>
          <a:prstGeom prst="rect">
            <a:avLst/>
          </a:prstGeom>
          <a:solidFill>
            <a:srgbClr val="1E1C11">
              <a:alpha val="69804"/>
            </a:srgbClr>
          </a:solidFill>
        </p:spPr>
        <p:txBody>
          <a:bodyPr wrap="square" rtlCol="0">
            <a:spAutoFit/>
          </a:bodyPr>
          <a:lstStyle/>
          <a:p>
            <a:pPr marL="457200" indent="-457200">
              <a:buFont typeface="Wingdings" panose="05000000000000000000" pitchFamily="2" charset="2"/>
              <a:buChar char="Ø"/>
            </a:pPr>
            <a:r>
              <a:rPr lang="en-CA" sz="2800" b="1" dirty="0" smtClean="0">
                <a:solidFill>
                  <a:srgbClr val="EEECE1"/>
                </a:solidFill>
                <a:effectLst>
                  <a:outerShdw blurRad="38100" dist="38100" dir="2700000" algn="tl">
                    <a:srgbClr val="000000">
                      <a:alpha val="43137"/>
                    </a:srgbClr>
                  </a:outerShdw>
                </a:effectLst>
              </a:rPr>
              <a:t>God throws a party for me out of joy</a:t>
            </a:r>
            <a:endParaRPr lang="en-CA" sz="2800" b="1" baseline="30000" dirty="0" smtClean="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0615726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66563" y="503262"/>
            <a:ext cx="8784976" cy="615553"/>
          </a:xfrm>
          <a:prstGeom prst="rect">
            <a:avLst/>
          </a:prstGeom>
          <a:solidFill>
            <a:srgbClr val="1E1C11">
              <a:alpha val="69804"/>
            </a:srgbClr>
          </a:solidFill>
        </p:spPr>
        <p:txBody>
          <a:bodyPr wrap="square" rtlCol="0">
            <a:spAutoFit/>
          </a:bodyPr>
          <a:lstStyle/>
          <a:p>
            <a:pPr algn="ctr"/>
            <a:r>
              <a:rPr lang="en-CA" sz="3400" b="1" dirty="0" smtClean="0">
                <a:solidFill>
                  <a:srgbClr val="EEECE1"/>
                </a:solidFill>
                <a:effectLst>
                  <a:outerShdw blurRad="38100" dist="38100" dir="2700000" algn="tl">
                    <a:srgbClr val="000000">
                      <a:alpha val="43137"/>
                    </a:srgbClr>
                  </a:outerShdw>
                </a:effectLst>
              </a:rPr>
              <a:t>God </a:t>
            </a:r>
            <a:r>
              <a:rPr lang="en-CA" sz="3400" b="1" dirty="0">
                <a:solidFill>
                  <a:srgbClr val="EEECE1"/>
                </a:solidFill>
                <a:effectLst>
                  <a:outerShdw blurRad="38100" dist="38100" dir="2700000" algn="tl">
                    <a:srgbClr val="000000">
                      <a:alpha val="43137"/>
                    </a:srgbClr>
                  </a:outerShdw>
                </a:effectLst>
              </a:rPr>
              <a:t>Retrieves </a:t>
            </a:r>
            <a:r>
              <a:rPr lang="en-CA" sz="3400" b="1" dirty="0" smtClean="0">
                <a:solidFill>
                  <a:srgbClr val="EEECE1"/>
                </a:solidFill>
                <a:effectLst>
                  <a:outerShdw blurRad="38100" dist="38100" dir="2700000" algn="tl">
                    <a:srgbClr val="000000">
                      <a:alpha val="43137"/>
                    </a:srgbClr>
                  </a:outerShdw>
                </a:effectLst>
              </a:rPr>
              <a:t> </a:t>
            </a:r>
            <a:endParaRPr lang="en-CA" sz="3400" b="1" dirty="0">
              <a:solidFill>
                <a:srgbClr val="EEECE1"/>
              </a:solidFill>
              <a:effectLst>
                <a:outerShdw blurRad="38100" dist="38100" dir="2700000" algn="tl">
                  <a:srgbClr val="000000">
                    <a:alpha val="43137"/>
                  </a:srgbClr>
                </a:outerShdw>
              </a:effectLst>
            </a:endParaRPr>
          </a:p>
        </p:txBody>
      </p:sp>
      <p:sp>
        <p:nvSpPr>
          <p:cNvPr id="5" name="TextBox 4"/>
          <p:cNvSpPr txBox="1"/>
          <p:nvPr/>
        </p:nvSpPr>
        <p:spPr>
          <a:xfrm>
            <a:off x="166563" y="1118815"/>
            <a:ext cx="8784976" cy="615553"/>
          </a:xfrm>
          <a:prstGeom prst="rect">
            <a:avLst/>
          </a:prstGeom>
          <a:solidFill>
            <a:srgbClr val="1E1C11">
              <a:alpha val="69804"/>
            </a:srgbClr>
          </a:solidFill>
        </p:spPr>
        <p:txBody>
          <a:bodyPr wrap="square" rtlCol="0">
            <a:spAutoFit/>
          </a:bodyPr>
          <a:lstStyle/>
          <a:p>
            <a:pPr algn="ctr"/>
            <a:r>
              <a:rPr lang="en-CA" sz="3400" b="1" dirty="0" smtClean="0">
                <a:solidFill>
                  <a:srgbClr val="EEECE1"/>
                </a:solidFill>
                <a:effectLst>
                  <a:outerShdw blurRad="38100" dist="38100" dir="2700000" algn="tl">
                    <a:srgbClr val="000000">
                      <a:alpha val="43137"/>
                    </a:srgbClr>
                  </a:outerShdw>
                </a:effectLst>
              </a:rPr>
              <a:t>God Restores </a:t>
            </a:r>
            <a:endParaRPr lang="en-CA" sz="3400" b="1" dirty="0">
              <a:solidFill>
                <a:srgbClr val="EEECE1"/>
              </a:solidFill>
              <a:effectLst>
                <a:outerShdw blurRad="38100" dist="38100" dir="2700000" algn="tl">
                  <a:srgbClr val="000000">
                    <a:alpha val="43137"/>
                  </a:srgbClr>
                </a:outerShdw>
              </a:effectLst>
            </a:endParaRPr>
          </a:p>
        </p:txBody>
      </p:sp>
      <p:sp>
        <p:nvSpPr>
          <p:cNvPr id="6" name="TextBox 5"/>
          <p:cNvSpPr txBox="1"/>
          <p:nvPr/>
        </p:nvSpPr>
        <p:spPr>
          <a:xfrm>
            <a:off x="166563" y="1734368"/>
            <a:ext cx="8784976" cy="615553"/>
          </a:xfrm>
          <a:prstGeom prst="rect">
            <a:avLst/>
          </a:prstGeom>
          <a:solidFill>
            <a:srgbClr val="1E1C11">
              <a:alpha val="69804"/>
            </a:srgbClr>
          </a:solidFill>
        </p:spPr>
        <p:txBody>
          <a:bodyPr wrap="square" rtlCol="0">
            <a:spAutoFit/>
          </a:bodyPr>
          <a:lstStyle/>
          <a:p>
            <a:pPr algn="ctr"/>
            <a:r>
              <a:rPr lang="en-CA" sz="3400" b="1" dirty="0" smtClean="0">
                <a:solidFill>
                  <a:srgbClr val="EEECE1"/>
                </a:solidFill>
                <a:effectLst>
                  <a:outerShdw blurRad="38100" dist="38100" dir="2700000" algn="tl">
                    <a:srgbClr val="000000">
                      <a:alpha val="43137"/>
                    </a:srgbClr>
                  </a:outerShdw>
                </a:effectLst>
              </a:rPr>
              <a:t>God Rejoices  </a:t>
            </a:r>
            <a:endParaRPr lang="en-CA" sz="3400" b="1" dirty="0">
              <a:solidFill>
                <a:srgbClr val="EEECE1"/>
              </a:solidFill>
              <a:effectLst>
                <a:outerShdw blurRad="38100" dist="38100" dir="2700000" algn="tl">
                  <a:srgbClr val="000000">
                    <a:alpha val="43137"/>
                  </a:srgbClr>
                </a:outerShdw>
              </a:effectLst>
            </a:endParaRPr>
          </a:p>
        </p:txBody>
      </p:sp>
      <p:sp>
        <p:nvSpPr>
          <p:cNvPr id="7" name="TextBox 6"/>
          <p:cNvSpPr txBox="1"/>
          <p:nvPr/>
        </p:nvSpPr>
        <p:spPr>
          <a:xfrm>
            <a:off x="166563" y="2349921"/>
            <a:ext cx="8784976" cy="615553"/>
          </a:xfrm>
          <a:prstGeom prst="rect">
            <a:avLst/>
          </a:prstGeom>
          <a:solidFill>
            <a:srgbClr val="1E1C11">
              <a:alpha val="69804"/>
            </a:srgbClr>
          </a:solidFill>
        </p:spPr>
        <p:txBody>
          <a:bodyPr wrap="square" rtlCol="0">
            <a:spAutoFit/>
          </a:bodyPr>
          <a:lstStyle/>
          <a:p>
            <a:pPr algn="ctr"/>
            <a:r>
              <a:rPr lang="en-CA" sz="3400" b="1" dirty="0" smtClean="0">
                <a:solidFill>
                  <a:srgbClr val="EEECE1"/>
                </a:solidFill>
                <a:effectLst>
                  <a:outerShdw blurRad="38100" dist="38100" dir="2700000" algn="tl">
                    <a:srgbClr val="000000">
                      <a:alpha val="43137"/>
                    </a:srgbClr>
                  </a:outerShdw>
                </a:effectLst>
              </a:rPr>
              <a:t>God Requests (Pleads) </a:t>
            </a:r>
            <a:endParaRPr lang="en-CA" sz="34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3494542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2" y="411511"/>
            <a:ext cx="8784976" cy="2893100"/>
          </a:xfrm>
          <a:prstGeom prst="rect">
            <a:avLst/>
          </a:prstGeom>
          <a:solidFill>
            <a:srgbClr val="1E1C11">
              <a:alpha val="69804"/>
            </a:srgbClr>
          </a:solidFill>
        </p:spPr>
        <p:txBody>
          <a:bodyPr wrap="square" rtlCol="0">
            <a:spAutoFit/>
          </a:bodyPr>
          <a:lstStyle/>
          <a:p>
            <a:r>
              <a:rPr lang="en-CA" sz="2600" b="1" dirty="0" smtClean="0">
                <a:solidFill>
                  <a:schemeClr val="bg2"/>
                </a:solidFill>
                <a:effectLst>
                  <a:outerShdw blurRad="38100" dist="38100" dir="2700000" algn="tl">
                    <a:srgbClr val="000000">
                      <a:alpha val="43137"/>
                    </a:srgbClr>
                  </a:outerShdw>
                </a:effectLst>
              </a:rPr>
              <a:t>25 </a:t>
            </a:r>
            <a:r>
              <a:rPr lang="en-CA" sz="2600" b="1" dirty="0">
                <a:solidFill>
                  <a:schemeClr val="bg2"/>
                </a:solidFill>
                <a:effectLst>
                  <a:outerShdw blurRad="38100" dist="38100" dir="2700000" algn="tl">
                    <a:srgbClr val="000000">
                      <a:alpha val="43137"/>
                    </a:srgbClr>
                  </a:outerShdw>
                </a:effectLst>
              </a:rPr>
              <a:t>‘Meanwhile, the elder son was in the field. When he came near the house, he heard music and dancing. 26 So he called one of the servants and asked him what was going on. 27 “Your brother has come,” he replied, “and your father has killed the fattened calf because he has him back safe and sound.”</a:t>
            </a:r>
          </a:p>
          <a:p>
            <a:r>
              <a:rPr lang="en-CA" sz="2600" b="1" dirty="0" smtClean="0">
                <a:solidFill>
                  <a:schemeClr val="bg2"/>
                </a:solidFill>
                <a:effectLst>
                  <a:outerShdw blurRad="38100" dist="38100" dir="2700000" algn="tl">
                    <a:srgbClr val="000000">
                      <a:alpha val="43137"/>
                    </a:srgbClr>
                  </a:outerShdw>
                </a:effectLst>
              </a:rPr>
              <a:t>      28 </a:t>
            </a:r>
            <a:r>
              <a:rPr lang="en-CA" sz="2600" b="1" dirty="0">
                <a:solidFill>
                  <a:schemeClr val="bg2"/>
                </a:solidFill>
                <a:effectLst>
                  <a:outerShdw blurRad="38100" dist="38100" dir="2700000" algn="tl">
                    <a:srgbClr val="000000">
                      <a:alpha val="43137"/>
                    </a:srgbClr>
                  </a:outerShdw>
                </a:effectLst>
              </a:rPr>
              <a:t>‘The elder brother </a:t>
            </a:r>
            <a:r>
              <a:rPr lang="en-CA" sz="2600" b="1" dirty="0">
                <a:solidFill>
                  <a:srgbClr val="FFC000"/>
                </a:solidFill>
                <a:effectLst>
                  <a:outerShdw blurRad="38100" dist="38100" dir="2700000" algn="tl">
                    <a:srgbClr val="000000">
                      <a:alpha val="43137"/>
                    </a:srgbClr>
                  </a:outerShdw>
                </a:effectLst>
              </a:rPr>
              <a:t>became angry and refused to go in</a:t>
            </a:r>
            <a:r>
              <a:rPr lang="en-CA" sz="2600" b="1" dirty="0">
                <a:solidFill>
                  <a:schemeClr val="bg2"/>
                </a:solidFill>
                <a:effectLst>
                  <a:outerShdw blurRad="38100" dist="38100" dir="2700000" algn="tl">
                    <a:srgbClr val="000000">
                      <a:alpha val="43137"/>
                    </a:srgbClr>
                  </a:outerShdw>
                </a:effectLst>
              </a:rPr>
              <a:t>. </a:t>
            </a:r>
            <a:endParaRPr lang="en-CA" sz="2600" b="1" baseline="30000" dirty="0" smtClean="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0221614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2" y="411511"/>
            <a:ext cx="8784976" cy="4893647"/>
          </a:xfrm>
          <a:prstGeom prst="rect">
            <a:avLst/>
          </a:prstGeom>
          <a:solidFill>
            <a:srgbClr val="1E1C11">
              <a:alpha val="69804"/>
            </a:srgbClr>
          </a:solidFill>
        </p:spPr>
        <p:txBody>
          <a:bodyPr wrap="square" rtlCol="0">
            <a:spAutoFit/>
          </a:bodyPr>
          <a:lstStyle/>
          <a:p>
            <a:r>
              <a:rPr lang="en-CA" sz="2600" b="1" dirty="0">
                <a:solidFill>
                  <a:srgbClr val="FFC000"/>
                </a:solidFill>
                <a:effectLst>
                  <a:outerShdw blurRad="38100" dist="38100" dir="2700000" algn="tl">
                    <a:srgbClr val="000000">
                      <a:alpha val="43137"/>
                    </a:srgbClr>
                  </a:outerShdw>
                </a:effectLst>
              </a:rPr>
              <a:t>So his father went out and pleaded with him</a:t>
            </a:r>
            <a:r>
              <a:rPr lang="en-CA" sz="2600" b="1" dirty="0">
                <a:solidFill>
                  <a:schemeClr val="bg2"/>
                </a:solidFill>
                <a:effectLst>
                  <a:outerShdw blurRad="38100" dist="38100" dir="2700000" algn="tl">
                    <a:srgbClr val="000000">
                      <a:alpha val="43137"/>
                    </a:srgbClr>
                  </a:outerShdw>
                </a:effectLst>
              </a:rPr>
              <a:t>. </a:t>
            </a:r>
            <a:endParaRPr lang="en-CA" sz="2600" b="1" dirty="0" smtClean="0">
              <a:solidFill>
                <a:schemeClr val="bg2"/>
              </a:solidFill>
              <a:effectLst>
                <a:outerShdw blurRad="38100" dist="38100" dir="2700000" algn="tl">
                  <a:srgbClr val="000000">
                    <a:alpha val="43137"/>
                  </a:srgbClr>
                </a:outerShdw>
              </a:effectLst>
            </a:endParaRPr>
          </a:p>
          <a:p>
            <a:r>
              <a:rPr lang="en-CA" sz="2600" b="1" dirty="0" smtClean="0">
                <a:solidFill>
                  <a:schemeClr val="bg2"/>
                </a:solidFill>
                <a:effectLst>
                  <a:outerShdw blurRad="38100" dist="38100" dir="2700000" algn="tl">
                    <a:srgbClr val="000000">
                      <a:alpha val="43137"/>
                    </a:srgbClr>
                  </a:outerShdw>
                </a:effectLst>
              </a:rPr>
              <a:t>29 </a:t>
            </a:r>
            <a:r>
              <a:rPr lang="en-CA" sz="2600" b="1" dirty="0">
                <a:solidFill>
                  <a:schemeClr val="bg2"/>
                </a:solidFill>
                <a:effectLst>
                  <a:outerShdw blurRad="38100" dist="38100" dir="2700000" algn="tl">
                    <a:srgbClr val="000000">
                      <a:alpha val="43137"/>
                    </a:srgbClr>
                  </a:outerShdw>
                </a:effectLst>
              </a:rPr>
              <a:t>But he answered his father, “Look! All these years I’ve been slaving for you and never disobeyed your orders. Yet you never gave me even a young goat so I could celebrate with my friends. 30 But when this son of yours who has squandered your property with prostitutes comes home, you kill the fattened calf for him!”</a:t>
            </a:r>
          </a:p>
          <a:p>
            <a:r>
              <a:rPr lang="en-CA" sz="2600" b="1" dirty="0" smtClean="0">
                <a:solidFill>
                  <a:schemeClr val="bg2"/>
                </a:solidFill>
                <a:effectLst>
                  <a:outerShdw blurRad="38100" dist="38100" dir="2700000" algn="tl">
                    <a:srgbClr val="000000">
                      <a:alpha val="43137"/>
                    </a:srgbClr>
                  </a:outerShdw>
                </a:effectLst>
              </a:rPr>
              <a:t>      31 </a:t>
            </a:r>
            <a:r>
              <a:rPr lang="en-CA" sz="2600" b="1" dirty="0">
                <a:solidFill>
                  <a:schemeClr val="bg2"/>
                </a:solidFill>
                <a:effectLst>
                  <a:outerShdw blurRad="38100" dist="38100" dir="2700000" algn="tl">
                    <a:srgbClr val="000000">
                      <a:alpha val="43137"/>
                    </a:srgbClr>
                  </a:outerShdw>
                </a:effectLst>
              </a:rPr>
              <a:t>‘“My son,” the father said, “you are always with me, and everything I have is yours. 32 But we had to celebrate and be glad, because this brother of yours was dead and is alive again; he was lost and is found.”’</a:t>
            </a:r>
          </a:p>
          <a:p>
            <a:endParaRPr lang="en-CA" sz="26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6262023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2" y="411511"/>
            <a:ext cx="8784976" cy="4893647"/>
          </a:xfrm>
          <a:prstGeom prst="rect">
            <a:avLst/>
          </a:prstGeom>
          <a:solidFill>
            <a:srgbClr val="1E1C11">
              <a:alpha val="69804"/>
            </a:srgbClr>
          </a:solidFill>
        </p:spPr>
        <p:txBody>
          <a:bodyPr wrap="square" rtlCol="0">
            <a:spAutoFit/>
          </a:bodyPr>
          <a:lstStyle/>
          <a:p>
            <a:r>
              <a:rPr lang="en-CA" sz="2600" b="1" dirty="0">
                <a:solidFill>
                  <a:schemeClr val="bg2"/>
                </a:solidFill>
                <a:effectLst>
                  <a:outerShdw blurRad="38100" dist="38100" dir="2700000" algn="tl">
                    <a:srgbClr val="000000">
                      <a:alpha val="43137"/>
                    </a:srgbClr>
                  </a:outerShdw>
                </a:effectLst>
              </a:rPr>
              <a:t>So his father went out and pleaded with him. </a:t>
            </a:r>
          </a:p>
          <a:p>
            <a:r>
              <a:rPr lang="en-CA" sz="2600" b="1" dirty="0" smtClean="0">
                <a:solidFill>
                  <a:schemeClr val="bg2"/>
                </a:solidFill>
                <a:effectLst>
                  <a:outerShdw blurRad="38100" dist="38100" dir="2700000" algn="tl">
                    <a:srgbClr val="000000">
                      <a:alpha val="43137"/>
                    </a:srgbClr>
                  </a:outerShdw>
                </a:effectLst>
              </a:rPr>
              <a:t>29 </a:t>
            </a:r>
            <a:r>
              <a:rPr lang="en-CA" sz="2600" b="1" dirty="0">
                <a:solidFill>
                  <a:schemeClr val="bg2"/>
                </a:solidFill>
                <a:effectLst>
                  <a:outerShdw blurRad="38100" dist="38100" dir="2700000" algn="tl">
                    <a:srgbClr val="000000">
                      <a:alpha val="43137"/>
                    </a:srgbClr>
                  </a:outerShdw>
                </a:effectLst>
              </a:rPr>
              <a:t>But he answered his father, “</a:t>
            </a:r>
            <a:r>
              <a:rPr lang="en-CA" sz="2600" b="1" u="sng" dirty="0">
                <a:solidFill>
                  <a:srgbClr val="FFC000"/>
                </a:solidFill>
                <a:effectLst>
                  <a:outerShdw blurRad="38100" dist="38100" dir="2700000" algn="tl">
                    <a:srgbClr val="000000">
                      <a:alpha val="43137"/>
                    </a:srgbClr>
                  </a:outerShdw>
                </a:effectLst>
              </a:rPr>
              <a:t>Look</a:t>
            </a:r>
            <a:r>
              <a:rPr lang="en-CA" sz="2600" b="1" dirty="0">
                <a:solidFill>
                  <a:srgbClr val="FFC000"/>
                </a:solidFill>
                <a:effectLst>
                  <a:outerShdw blurRad="38100" dist="38100" dir="2700000" algn="tl">
                    <a:srgbClr val="000000">
                      <a:alpha val="43137"/>
                    </a:srgbClr>
                  </a:outerShdw>
                </a:effectLst>
              </a:rPr>
              <a:t>!</a:t>
            </a:r>
            <a:r>
              <a:rPr lang="en-CA" sz="2600" b="1" dirty="0">
                <a:solidFill>
                  <a:schemeClr val="bg2"/>
                </a:solidFill>
                <a:effectLst>
                  <a:outerShdw blurRad="38100" dist="38100" dir="2700000" algn="tl">
                    <a:srgbClr val="000000">
                      <a:alpha val="43137"/>
                    </a:srgbClr>
                  </a:outerShdw>
                </a:effectLst>
              </a:rPr>
              <a:t> </a:t>
            </a:r>
            <a:r>
              <a:rPr lang="en-CA" sz="2600" b="1" dirty="0">
                <a:solidFill>
                  <a:srgbClr val="FFC000"/>
                </a:solidFill>
                <a:effectLst>
                  <a:outerShdw blurRad="38100" dist="38100" dir="2700000" algn="tl">
                    <a:srgbClr val="000000">
                      <a:alpha val="43137"/>
                    </a:srgbClr>
                  </a:outerShdw>
                </a:effectLst>
              </a:rPr>
              <a:t>All these years I’ve been </a:t>
            </a:r>
            <a:r>
              <a:rPr lang="en-CA" sz="2600" b="1" u="sng" dirty="0">
                <a:solidFill>
                  <a:srgbClr val="FFC000"/>
                </a:solidFill>
                <a:effectLst>
                  <a:outerShdw blurRad="38100" dist="38100" dir="2700000" algn="tl">
                    <a:srgbClr val="000000">
                      <a:alpha val="43137"/>
                    </a:srgbClr>
                  </a:outerShdw>
                </a:effectLst>
              </a:rPr>
              <a:t>slaving</a:t>
            </a:r>
            <a:r>
              <a:rPr lang="en-CA" sz="2600" b="1" dirty="0">
                <a:solidFill>
                  <a:srgbClr val="FFC000"/>
                </a:solidFill>
                <a:effectLst>
                  <a:outerShdw blurRad="38100" dist="38100" dir="2700000" algn="tl">
                    <a:srgbClr val="000000">
                      <a:alpha val="43137"/>
                    </a:srgbClr>
                  </a:outerShdw>
                </a:effectLst>
              </a:rPr>
              <a:t> for you and </a:t>
            </a:r>
            <a:r>
              <a:rPr lang="en-CA" sz="2600" b="1" u="sng" dirty="0">
                <a:solidFill>
                  <a:srgbClr val="FFC000"/>
                </a:solidFill>
                <a:effectLst>
                  <a:outerShdw blurRad="38100" dist="38100" dir="2700000" algn="tl">
                    <a:srgbClr val="000000">
                      <a:alpha val="43137"/>
                    </a:srgbClr>
                  </a:outerShdw>
                </a:effectLst>
              </a:rPr>
              <a:t>never disobeyed </a:t>
            </a:r>
            <a:r>
              <a:rPr lang="en-CA" sz="2600" b="1" dirty="0">
                <a:solidFill>
                  <a:srgbClr val="FFC000"/>
                </a:solidFill>
                <a:effectLst>
                  <a:outerShdw blurRad="38100" dist="38100" dir="2700000" algn="tl">
                    <a:srgbClr val="000000">
                      <a:alpha val="43137"/>
                    </a:srgbClr>
                  </a:outerShdw>
                </a:effectLst>
              </a:rPr>
              <a:t>your orders</a:t>
            </a:r>
            <a:r>
              <a:rPr lang="en-CA" sz="2600" b="1" dirty="0">
                <a:solidFill>
                  <a:schemeClr val="bg2"/>
                </a:solidFill>
                <a:effectLst>
                  <a:outerShdw blurRad="38100" dist="38100" dir="2700000" algn="tl">
                    <a:srgbClr val="000000">
                      <a:alpha val="43137"/>
                    </a:srgbClr>
                  </a:outerShdw>
                </a:effectLst>
              </a:rPr>
              <a:t>. Yet you never gave me even a young goat so I could celebrate with my friends. 30 But when this son of yours who has </a:t>
            </a:r>
            <a:r>
              <a:rPr lang="en-CA" sz="2600" b="1" dirty="0">
                <a:solidFill>
                  <a:srgbClr val="FFC000"/>
                </a:solidFill>
                <a:effectLst>
                  <a:outerShdw blurRad="38100" dist="38100" dir="2700000" algn="tl">
                    <a:srgbClr val="000000">
                      <a:alpha val="43137"/>
                    </a:srgbClr>
                  </a:outerShdw>
                </a:effectLst>
              </a:rPr>
              <a:t>squandered your property with prostitutes</a:t>
            </a:r>
            <a:r>
              <a:rPr lang="en-CA" sz="2600" b="1" dirty="0">
                <a:solidFill>
                  <a:schemeClr val="bg2"/>
                </a:solidFill>
                <a:effectLst>
                  <a:outerShdw blurRad="38100" dist="38100" dir="2700000" algn="tl">
                    <a:srgbClr val="000000">
                      <a:alpha val="43137"/>
                    </a:srgbClr>
                  </a:outerShdw>
                </a:effectLst>
              </a:rPr>
              <a:t> comes home, you kill the fattened calf for him!”</a:t>
            </a:r>
          </a:p>
          <a:p>
            <a:r>
              <a:rPr lang="en-CA" sz="2600" b="1" dirty="0" smtClean="0">
                <a:solidFill>
                  <a:schemeClr val="bg2"/>
                </a:solidFill>
                <a:effectLst>
                  <a:outerShdw blurRad="38100" dist="38100" dir="2700000" algn="tl">
                    <a:srgbClr val="000000">
                      <a:alpha val="43137"/>
                    </a:srgbClr>
                  </a:outerShdw>
                </a:effectLst>
              </a:rPr>
              <a:t>      31 </a:t>
            </a:r>
            <a:r>
              <a:rPr lang="en-CA" sz="2600" b="1" dirty="0">
                <a:solidFill>
                  <a:schemeClr val="bg2"/>
                </a:solidFill>
                <a:effectLst>
                  <a:outerShdw blurRad="38100" dist="38100" dir="2700000" algn="tl">
                    <a:srgbClr val="000000">
                      <a:alpha val="43137"/>
                    </a:srgbClr>
                  </a:outerShdw>
                </a:effectLst>
              </a:rPr>
              <a:t>‘“My son,” the father said, “you are always with me, and everything I have is yours. 32 But we had to celebrate and be glad, because this brother of yours was dead and is alive again; he was lost and is found.”’</a:t>
            </a:r>
          </a:p>
          <a:p>
            <a:endParaRPr lang="en-CA" sz="26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3523017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2" y="411511"/>
            <a:ext cx="8784976" cy="4893647"/>
          </a:xfrm>
          <a:prstGeom prst="rect">
            <a:avLst/>
          </a:prstGeom>
          <a:solidFill>
            <a:srgbClr val="1E1C11">
              <a:alpha val="69804"/>
            </a:srgbClr>
          </a:solidFill>
        </p:spPr>
        <p:txBody>
          <a:bodyPr wrap="square" rtlCol="0">
            <a:spAutoFit/>
          </a:bodyPr>
          <a:lstStyle/>
          <a:p>
            <a:r>
              <a:rPr lang="en-CA" sz="2600" b="1" dirty="0">
                <a:solidFill>
                  <a:schemeClr val="bg2"/>
                </a:solidFill>
                <a:effectLst>
                  <a:outerShdw blurRad="38100" dist="38100" dir="2700000" algn="tl">
                    <a:srgbClr val="000000">
                      <a:alpha val="43137"/>
                    </a:srgbClr>
                  </a:outerShdw>
                </a:effectLst>
              </a:rPr>
              <a:t>So his father went out and </a:t>
            </a:r>
            <a:r>
              <a:rPr lang="en-CA" sz="2600" b="1" dirty="0">
                <a:solidFill>
                  <a:srgbClr val="FFC000"/>
                </a:solidFill>
                <a:effectLst>
                  <a:outerShdw blurRad="38100" dist="38100" dir="2700000" algn="tl">
                    <a:srgbClr val="000000">
                      <a:alpha val="43137"/>
                    </a:srgbClr>
                  </a:outerShdw>
                </a:effectLst>
              </a:rPr>
              <a:t>pleaded</a:t>
            </a:r>
            <a:r>
              <a:rPr lang="en-CA" sz="2600" b="1" dirty="0">
                <a:solidFill>
                  <a:schemeClr val="bg2"/>
                </a:solidFill>
                <a:effectLst>
                  <a:outerShdw blurRad="38100" dist="38100" dir="2700000" algn="tl">
                    <a:srgbClr val="000000">
                      <a:alpha val="43137"/>
                    </a:srgbClr>
                  </a:outerShdw>
                </a:effectLst>
              </a:rPr>
              <a:t> with him. </a:t>
            </a:r>
          </a:p>
          <a:p>
            <a:r>
              <a:rPr lang="en-CA" sz="2600" b="1" dirty="0" smtClean="0">
                <a:solidFill>
                  <a:schemeClr val="bg2"/>
                </a:solidFill>
                <a:effectLst>
                  <a:outerShdw blurRad="38100" dist="38100" dir="2700000" algn="tl">
                    <a:srgbClr val="000000">
                      <a:alpha val="43137"/>
                    </a:srgbClr>
                  </a:outerShdw>
                </a:effectLst>
              </a:rPr>
              <a:t>29 </a:t>
            </a:r>
            <a:r>
              <a:rPr lang="en-CA" sz="2600" b="1" dirty="0">
                <a:solidFill>
                  <a:schemeClr val="bg2"/>
                </a:solidFill>
                <a:effectLst>
                  <a:outerShdw blurRad="38100" dist="38100" dir="2700000" algn="tl">
                    <a:srgbClr val="000000">
                      <a:alpha val="43137"/>
                    </a:srgbClr>
                  </a:outerShdw>
                </a:effectLst>
              </a:rPr>
              <a:t>But he answered his father, “Look! All these years I’ve been slaving for you and never disobeyed your orders. Yet you never gave me even a young goat so I could celebrate with my friends. 30 But when this son of yours who has squandered your property with prostitutes comes home, you kill the fattened calf for him!”</a:t>
            </a:r>
          </a:p>
          <a:p>
            <a:r>
              <a:rPr lang="en-CA" sz="2600" b="1" dirty="0" smtClean="0">
                <a:solidFill>
                  <a:schemeClr val="bg2"/>
                </a:solidFill>
                <a:effectLst>
                  <a:outerShdw blurRad="38100" dist="38100" dir="2700000" algn="tl">
                    <a:srgbClr val="000000">
                      <a:alpha val="43137"/>
                    </a:srgbClr>
                  </a:outerShdw>
                </a:effectLst>
              </a:rPr>
              <a:t>      31 </a:t>
            </a:r>
            <a:r>
              <a:rPr lang="en-CA" sz="2600" b="1" dirty="0">
                <a:solidFill>
                  <a:schemeClr val="bg2"/>
                </a:solidFill>
                <a:effectLst>
                  <a:outerShdw blurRad="38100" dist="38100" dir="2700000" algn="tl">
                    <a:srgbClr val="000000">
                      <a:alpha val="43137"/>
                    </a:srgbClr>
                  </a:outerShdw>
                </a:effectLst>
              </a:rPr>
              <a:t>‘“My son,” the father said, “you are always with me, and everything I have is yours. 32 But we had to celebrate and be glad, because this brother of yours was dead and is alive again; he was lost and is found.”’</a:t>
            </a:r>
          </a:p>
          <a:p>
            <a:endParaRPr lang="en-CA" sz="2600" b="1" dirty="0">
              <a:solidFill>
                <a:schemeClr val="bg2"/>
              </a:solidFill>
              <a:effectLst>
                <a:outerShdw blurRad="38100" dist="38100" dir="2700000" algn="tl">
                  <a:srgbClr val="000000">
                    <a:alpha val="43137"/>
                  </a:srgbClr>
                </a:outerShdw>
              </a:effectLst>
            </a:endParaRPr>
          </a:p>
        </p:txBody>
      </p:sp>
      <p:sp>
        <p:nvSpPr>
          <p:cNvPr id="3" name="TextBox 2"/>
          <p:cNvSpPr txBox="1"/>
          <p:nvPr/>
        </p:nvSpPr>
        <p:spPr>
          <a:xfrm>
            <a:off x="179511" y="1695838"/>
            <a:ext cx="8784976" cy="553998"/>
          </a:xfrm>
          <a:prstGeom prst="rect">
            <a:avLst/>
          </a:prstGeom>
          <a:solidFill>
            <a:srgbClr val="002060"/>
          </a:solidFill>
        </p:spPr>
        <p:txBody>
          <a:bodyPr wrap="square" rtlCol="0">
            <a:spAutoFit/>
          </a:bodyPr>
          <a:lstStyle/>
          <a:p>
            <a:pPr marL="457200" indent="-457200">
              <a:buFont typeface="Wingdings" panose="05000000000000000000" pitchFamily="2" charset="2"/>
              <a:buChar char="Ø"/>
            </a:pPr>
            <a:r>
              <a:rPr lang="en-CA" sz="3000" dirty="0" smtClean="0">
                <a:solidFill>
                  <a:schemeClr val="bg1"/>
                </a:solidFill>
              </a:rPr>
              <a:t>The Pharisees are represented by the elder son</a:t>
            </a:r>
            <a:endParaRPr lang="en-CA" sz="3000" dirty="0">
              <a:solidFill>
                <a:schemeClr val="bg1"/>
              </a:solidFill>
            </a:endParaRPr>
          </a:p>
        </p:txBody>
      </p:sp>
      <p:sp>
        <p:nvSpPr>
          <p:cNvPr id="5" name="TextBox 4"/>
          <p:cNvSpPr txBox="1"/>
          <p:nvPr/>
        </p:nvSpPr>
        <p:spPr>
          <a:xfrm>
            <a:off x="204055" y="2249836"/>
            <a:ext cx="8784976" cy="553998"/>
          </a:xfrm>
          <a:prstGeom prst="rect">
            <a:avLst/>
          </a:prstGeom>
          <a:solidFill>
            <a:srgbClr val="002060"/>
          </a:solidFill>
        </p:spPr>
        <p:txBody>
          <a:bodyPr wrap="square" rtlCol="0">
            <a:spAutoFit/>
          </a:bodyPr>
          <a:lstStyle/>
          <a:p>
            <a:pPr marL="457200" indent="-457200">
              <a:buFont typeface="Wingdings" panose="05000000000000000000" pitchFamily="2" charset="2"/>
              <a:buChar char="Ø"/>
            </a:pPr>
            <a:r>
              <a:rPr lang="en-CA" sz="3000" dirty="0" smtClean="0">
                <a:solidFill>
                  <a:schemeClr val="bg1"/>
                </a:solidFill>
              </a:rPr>
              <a:t>Ache of God’s heart for them to join the party too</a:t>
            </a:r>
            <a:endParaRPr lang="en-CA" sz="3000" dirty="0">
              <a:solidFill>
                <a:schemeClr val="bg1"/>
              </a:solidFill>
            </a:endParaRPr>
          </a:p>
        </p:txBody>
      </p:sp>
    </p:spTree>
    <p:extLst>
      <p:ext uri="{BB962C8B-B14F-4D97-AF65-F5344CB8AC3E}">
        <p14:creationId xmlns:p14="http://schemas.microsoft.com/office/powerpoint/2010/main" xmlns="" val="260514981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1" y="843558"/>
            <a:ext cx="8784976" cy="1338828"/>
          </a:xfrm>
          <a:prstGeom prst="rect">
            <a:avLst/>
          </a:prstGeom>
          <a:solidFill>
            <a:srgbClr val="1E1C11">
              <a:alpha val="69804"/>
            </a:srgbClr>
          </a:solidFill>
          <a:ln w="57150">
            <a:solidFill>
              <a:srgbClr val="E46C0A"/>
            </a:solidFill>
          </a:ln>
        </p:spPr>
        <p:txBody>
          <a:bodyPr wrap="square" rtlCol="0">
            <a:spAutoFit/>
          </a:bodyPr>
          <a:lstStyle/>
          <a:p>
            <a:r>
              <a:rPr lang="en-CA" sz="2700" b="1" dirty="0">
                <a:solidFill>
                  <a:srgbClr val="EEECE1"/>
                </a:solidFill>
                <a:effectLst>
                  <a:outerShdw blurRad="38100" dist="38100" dir="2700000" algn="tl">
                    <a:srgbClr val="000000">
                      <a:alpha val="43137"/>
                    </a:srgbClr>
                  </a:outerShdw>
                </a:effectLst>
              </a:rPr>
              <a:t>Although God initiates his relentless pursuit to retrieve what he </a:t>
            </a:r>
            <a:r>
              <a:rPr lang="en-CA" sz="2700" b="1" dirty="0" smtClean="0">
                <a:solidFill>
                  <a:srgbClr val="EEECE1"/>
                </a:solidFill>
                <a:effectLst>
                  <a:outerShdw blurRad="38100" dist="38100" dir="2700000" algn="tl">
                    <a:srgbClr val="000000">
                      <a:alpha val="43137"/>
                    </a:srgbClr>
                  </a:outerShdw>
                </a:effectLst>
              </a:rPr>
              <a:t>has lost, </a:t>
            </a:r>
            <a:r>
              <a:rPr lang="en-CA" sz="2700" b="1" dirty="0">
                <a:solidFill>
                  <a:srgbClr val="EEECE1"/>
                </a:solidFill>
                <a:effectLst>
                  <a:outerShdw blurRad="38100" dist="38100" dir="2700000" algn="tl">
                    <a:srgbClr val="000000">
                      <a:alpha val="43137"/>
                    </a:srgbClr>
                  </a:outerShdw>
                </a:effectLst>
              </a:rPr>
              <a:t>rather than forcing them he instead pleads with an aching heart for them to willingly ‘come home</a:t>
            </a:r>
            <a:r>
              <a:rPr lang="en-CA" sz="2700" b="1" dirty="0" smtClean="0">
                <a:solidFill>
                  <a:srgbClr val="EEECE1"/>
                </a:solidFill>
                <a:effectLst>
                  <a:outerShdw blurRad="38100" dist="38100" dir="2700000" algn="tl">
                    <a:srgbClr val="000000">
                      <a:alpha val="43137"/>
                    </a:srgbClr>
                  </a:outerShdw>
                </a:effectLst>
              </a:rPr>
              <a:t>’. </a:t>
            </a:r>
            <a:endParaRPr lang="en-CA" sz="2700" b="1" dirty="0">
              <a:solidFill>
                <a:srgbClr val="EEECE1"/>
              </a:solidFill>
              <a:effectLst>
                <a:outerShdw blurRad="38100" dist="38100" dir="2700000" algn="tl">
                  <a:srgbClr val="000000">
                    <a:alpha val="43137"/>
                  </a:srgbClr>
                </a:outerShdw>
              </a:effectLst>
            </a:endParaRPr>
          </a:p>
        </p:txBody>
      </p:sp>
      <p:sp>
        <p:nvSpPr>
          <p:cNvPr id="4" name="TextBox 3"/>
          <p:cNvSpPr txBox="1"/>
          <p:nvPr/>
        </p:nvSpPr>
        <p:spPr>
          <a:xfrm>
            <a:off x="179511" y="195486"/>
            <a:ext cx="8784976" cy="507831"/>
          </a:xfrm>
          <a:prstGeom prst="rect">
            <a:avLst/>
          </a:prstGeom>
          <a:solidFill>
            <a:srgbClr val="1E1C11">
              <a:alpha val="69804"/>
            </a:srgbClr>
          </a:solidFill>
        </p:spPr>
        <p:txBody>
          <a:bodyPr wrap="square" rtlCol="0">
            <a:spAutoFit/>
          </a:bodyPr>
          <a:lstStyle/>
          <a:p>
            <a:r>
              <a:rPr lang="en-CA" sz="2700" b="1" dirty="0">
                <a:solidFill>
                  <a:srgbClr val="EEECE1"/>
                </a:solidFill>
                <a:effectLst>
                  <a:outerShdw blurRad="38100" dist="38100" dir="2700000" algn="tl">
                    <a:srgbClr val="000000">
                      <a:alpha val="43137"/>
                    </a:srgbClr>
                  </a:outerShdw>
                </a:effectLst>
              </a:rPr>
              <a:t>5</a:t>
            </a:r>
            <a:r>
              <a:rPr lang="en-CA" sz="2700" b="1" dirty="0" smtClean="0">
                <a:solidFill>
                  <a:srgbClr val="EEECE1"/>
                </a:solidFill>
                <a:effectLst>
                  <a:outerShdw blurRad="38100" dist="38100" dir="2700000" algn="tl">
                    <a:srgbClr val="000000">
                      <a:alpha val="43137"/>
                    </a:srgbClr>
                  </a:outerShdw>
                </a:effectLst>
              </a:rPr>
              <a:t>. God Requests/Pleads   </a:t>
            </a:r>
            <a:endParaRPr lang="en-CA" sz="2700" b="1" dirty="0">
              <a:solidFill>
                <a:srgbClr val="EEECE1"/>
              </a:solidFill>
              <a:effectLst>
                <a:outerShdw blurRad="38100" dist="38100" dir="2700000" algn="tl">
                  <a:srgbClr val="000000">
                    <a:alpha val="43137"/>
                  </a:srgbClr>
                </a:outerShdw>
              </a:effectLst>
            </a:endParaRPr>
          </a:p>
        </p:txBody>
      </p:sp>
      <p:sp>
        <p:nvSpPr>
          <p:cNvPr id="6" name="TextBox 5"/>
          <p:cNvSpPr txBox="1"/>
          <p:nvPr/>
        </p:nvSpPr>
        <p:spPr>
          <a:xfrm>
            <a:off x="179511" y="2931790"/>
            <a:ext cx="8784976" cy="1338828"/>
          </a:xfrm>
          <a:prstGeom prst="rect">
            <a:avLst/>
          </a:prstGeom>
          <a:solidFill>
            <a:srgbClr val="1E1C11">
              <a:alpha val="69804"/>
            </a:srgbClr>
          </a:solidFill>
          <a:ln w="57150">
            <a:solidFill>
              <a:srgbClr val="00B050"/>
            </a:solidFill>
          </a:ln>
        </p:spPr>
        <p:txBody>
          <a:bodyPr wrap="square" rtlCol="0">
            <a:spAutoFit/>
          </a:bodyPr>
          <a:lstStyle/>
          <a:p>
            <a:r>
              <a:rPr lang="en-CA" sz="2700" b="1" i="1" dirty="0">
                <a:solidFill>
                  <a:srgbClr val="EEECE1"/>
                </a:solidFill>
                <a:effectLst>
                  <a:outerShdw blurRad="38100" dist="38100" dir="2700000" algn="tl">
                    <a:srgbClr val="000000">
                      <a:alpha val="43137"/>
                    </a:srgbClr>
                  </a:outerShdw>
                </a:effectLst>
              </a:rPr>
              <a:t>Father God, whose heart aches for his lost </a:t>
            </a:r>
            <a:r>
              <a:rPr lang="en-CA" sz="2700" b="1" i="1" dirty="0" smtClean="0">
                <a:solidFill>
                  <a:srgbClr val="EEECE1"/>
                </a:solidFill>
                <a:effectLst>
                  <a:outerShdw blurRad="38100" dist="38100" dir="2700000" algn="tl">
                    <a:srgbClr val="000000">
                      <a:alpha val="43137"/>
                    </a:srgbClr>
                  </a:outerShdw>
                </a:effectLst>
              </a:rPr>
              <a:t>child ______, </a:t>
            </a:r>
            <a:r>
              <a:rPr lang="en-CA" sz="2700" b="1" i="1" dirty="0">
                <a:solidFill>
                  <a:srgbClr val="EEECE1"/>
                </a:solidFill>
                <a:effectLst>
                  <a:outerShdw blurRad="38100" dist="38100" dir="2700000" algn="tl">
                    <a:srgbClr val="000000">
                      <a:alpha val="43137"/>
                    </a:srgbClr>
                  </a:outerShdw>
                </a:effectLst>
              </a:rPr>
              <a:t>pleads with </a:t>
            </a:r>
            <a:r>
              <a:rPr lang="en-CA" sz="2700" b="1" i="1" dirty="0" smtClean="0">
                <a:solidFill>
                  <a:srgbClr val="EEECE1"/>
                </a:solidFill>
                <a:effectLst>
                  <a:outerShdw blurRad="38100" dist="38100" dir="2700000" algn="tl">
                    <a:srgbClr val="000000">
                      <a:alpha val="43137"/>
                    </a:srgbClr>
                  </a:outerShdw>
                </a:effectLst>
              </a:rPr>
              <a:t>_______to </a:t>
            </a:r>
            <a:r>
              <a:rPr lang="en-CA" sz="2700" b="1" i="1" dirty="0">
                <a:solidFill>
                  <a:srgbClr val="EEECE1"/>
                </a:solidFill>
                <a:effectLst>
                  <a:outerShdw blurRad="38100" dist="38100" dir="2700000" algn="tl">
                    <a:srgbClr val="000000">
                      <a:alpha val="43137"/>
                    </a:srgbClr>
                  </a:outerShdw>
                </a:effectLst>
              </a:rPr>
              <a:t>respond to his desire and love for </a:t>
            </a:r>
            <a:r>
              <a:rPr lang="en-CA" sz="2700" b="1" i="1" dirty="0" smtClean="0">
                <a:solidFill>
                  <a:srgbClr val="EEECE1"/>
                </a:solidFill>
                <a:effectLst>
                  <a:outerShdw blurRad="38100" dist="38100" dir="2700000" algn="tl">
                    <a:srgbClr val="000000">
                      <a:alpha val="43137"/>
                    </a:srgbClr>
                  </a:outerShdw>
                </a:effectLst>
              </a:rPr>
              <a:t>_____ , </a:t>
            </a:r>
            <a:r>
              <a:rPr lang="en-CA" sz="2700" b="1" i="1" dirty="0">
                <a:solidFill>
                  <a:srgbClr val="EEECE1"/>
                </a:solidFill>
                <a:effectLst>
                  <a:outerShdw blurRad="38100" dist="38100" dir="2700000" algn="tl">
                    <a:srgbClr val="000000">
                      <a:alpha val="43137"/>
                    </a:srgbClr>
                  </a:outerShdw>
                </a:effectLst>
              </a:rPr>
              <a:t>to make his joy </a:t>
            </a:r>
            <a:r>
              <a:rPr lang="en-CA" sz="2700" b="1" i="1" dirty="0" smtClean="0">
                <a:solidFill>
                  <a:srgbClr val="EEECE1"/>
                </a:solidFill>
                <a:effectLst>
                  <a:outerShdw blurRad="38100" dist="38100" dir="2700000" algn="tl">
                    <a:srgbClr val="000000">
                      <a:alpha val="43137"/>
                    </a:srgbClr>
                  </a:outerShdw>
                </a:effectLst>
              </a:rPr>
              <a:t>complete </a:t>
            </a:r>
            <a:r>
              <a:rPr lang="en-CA" sz="2700" b="1" i="1" dirty="0">
                <a:solidFill>
                  <a:srgbClr val="EEECE1"/>
                </a:solidFill>
                <a:effectLst>
                  <a:outerShdw blurRad="38100" dist="38100" dir="2700000" algn="tl">
                    <a:srgbClr val="000000">
                      <a:alpha val="43137"/>
                    </a:srgbClr>
                  </a:outerShdw>
                </a:effectLst>
              </a:rPr>
              <a:t>by coming home. </a:t>
            </a:r>
          </a:p>
        </p:txBody>
      </p:sp>
      <p:sp>
        <p:nvSpPr>
          <p:cNvPr id="11" name="TextBox 10"/>
          <p:cNvSpPr txBox="1"/>
          <p:nvPr/>
        </p:nvSpPr>
        <p:spPr>
          <a:xfrm>
            <a:off x="179510" y="4443958"/>
            <a:ext cx="8784976" cy="507831"/>
          </a:xfrm>
          <a:prstGeom prst="rect">
            <a:avLst/>
          </a:prstGeom>
          <a:solidFill>
            <a:srgbClr val="1E1C11"/>
          </a:solidFill>
        </p:spPr>
        <p:txBody>
          <a:bodyPr wrap="square" rtlCol="0">
            <a:spAutoFit/>
          </a:bodyPr>
          <a:lstStyle/>
          <a:p>
            <a:pPr marL="457200" indent="-457200">
              <a:buFont typeface="Wingdings" panose="05000000000000000000" pitchFamily="2" charset="2"/>
              <a:buChar char="Ø"/>
            </a:pPr>
            <a:r>
              <a:rPr lang="en-CA" sz="2700" b="1" dirty="0" smtClean="0">
                <a:solidFill>
                  <a:srgbClr val="EEECE1"/>
                </a:solidFill>
                <a:effectLst>
                  <a:outerShdw blurRad="38100" dist="38100" dir="2700000" algn="tl">
                    <a:srgbClr val="000000">
                      <a:alpha val="43137"/>
                    </a:srgbClr>
                  </a:outerShdw>
                </a:effectLst>
              </a:rPr>
              <a:t>God pleads for ________ to respond to his love</a:t>
            </a:r>
            <a:endParaRPr lang="en-CA" sz="2700" b="1" dirty="0">
              <a:solidFill>
                <a:srgbClr val="EEECE1"/>
              </a:solidFill>
              <a:effectLst>
                <a:outerShdw blurRad="38100" dist="38100" dir="2700000" algn="tl">
                  <a:srgbClr val="000000">
                    <a:alpha val="43137"/>
                  </a:srgbClr>
                </a:outerShdw>
              </a:effectLst>
            </a:endParaRPr>
          </a:p>
        </p:txBody>
      </p:sp>
      <p:sp>
        <p:nvSpPr>
          <p:cNvPr id="8" name="TextBox 7"/>
          <p:cNvSpPr txBox="1"/>
          <p:nvPr/>
        </p:nvSpPr>
        <p:spPr>
          <a:xfrm>
            <a:off x="179510" y="2283718"/>
            <a:ext cx="8784976" cy="507831"/>
          </a:xfrm>
          <a:prstGeom prst="rect">
            <a:avLst/>
          </a:prstGeom>
          <a:solidFill>
            <a:srgbClr val="1E1C11"/>
          </a:solidFill>
        </p:spPr>
        <p:txBody>
          <a:bodyPr wrap="square" rtlCol="0">
            <a:spAutoFit/>
          </a:bodyPr>
          <a:lstStyle/>
          <a:p>
            <a:pPr marL="457200" indent="-457200">
              <a:buFont typeface="Wingdings" panose="05000000000000000000" pitchFamily="2" charset="2"/>
              <a:buChar char="Ø"/>
            </a:pPr>
            <a:r>
              <a:rPr lang="en-CA" sz="2700" b="1" dirty="0" smtClean="0">
                <a:solidFill>
                  <a:srgbClr val="EEECE1"/>
                </a:solidFill>
                <a:effectLst>
                  <a:outerShdw blurRad="38100" dist="38100" dir="2700000" algn="tl">
                    <a:srgbClr val="000000">
                      <a:alpha val="43137"/>
                    </a:srgbClr>
                  </a:outerShdw>
                </a:effectLst>
              </a:rPr>
              <a:t>Response to the Father’s pleading? </a:t>
            </a:r>
            <a:endParaRPr lang="en-CA" sz="2700" b="1" dirty="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6295029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79511" y="3075806"/>
            <a:ext cx="8784976" cy="507831"/>
          </a:xfrm>
          <a:prstGeom prst="rect">
            <a:avLst/>
          </a:prstGeom>
          <a:solidFill>
            <a:srgbClr val="1E1C11">
              <a:alpha val="69804"/>
            </a:srgbClr>
          </a:solidFill>
        </p:spPr>
        <p:txBody>
          <a:bodyPr wrap="square" rtlCol="0">
            <a:spAutoFit/>
          </a:bodyPr>
          <a:lstStyle/>
          <a:p>
            <a:pPr algn="ctr"/>
            <a:r>
              <a:rPr lang="en-CA" sz="2700" b="1" dirty="0" smtClean="0">
                <a:solidFill>
                  <a:srgbClr val="EEECE1"/>
                </a:solidFill>
                <a:effectLst>
                  <a:outerShdw blurRad="38100" dist="38100" dir="2700000" algn="tl">
                    <a:srgbClr val="000000">
                      <a:alpha val="43137"/>
                    </a:srgbClr>
                  </a:outerShdw>
                </a:effectLst>
              </a:rPr>
              <a:t>What </a:t>
            </a:r>
            <a:r>
              <a:rPr lang="en-CA" sz="2700" b="1" dirty="0">
                <a:solidFill>
                  <a:srgbClr val="EEECE1"/>
                </a:solidFill>
                <a:effectLst>
                  <a:outerShdw blurRad="38100" dist="38100" dir="2700000" algn="tl">
                    <a:srgbClr val="000000">
                      <a:alpha val="43137"/>
                    </a:srgbClr>
                  </a:outerShdw>
                </a:effectLst>
              </a:rPr>
              <a:t>is your response to God’s heart for you?  </a:t>
            </a:r>
            <a:endParaRPr lang="en-CA" sz="2700" b="1" dirty="0" smtClean="0">
              <a:solidFill>
                <a:srgbClr val="EEECE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5223618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2" y="411511"/>
            <a:ext cx="8784976" cy="4662815"/>
          </a:xfrm>
          <a:prstGeom prst="rect">
            <a:avLst/>
          </a:prstGeom>
          <a:solidFill>
            <a:srgbClr val="1E1C11">
              <a:alpha val="69804"/>
            </a:srgbClr>
          </a:solidFill>
        </p:spPr>
        <p:txBody>
          <a:bodyPr wrap="square" rtlCol="0">
            <a:spAutoFit/>
          </a:bodyPr>
          <a:lstStyle/>
          <a:p>
            <a:r>
              <a:rPr lang="en-CA" sz="2700" b="1" dirty="0" smtClean="0">
                <a:solidFill>
                  <a:schemeClr val="bg2"/>
                </a:solidFill>
                <a:effectLst>
                  <a:outerShdw blurRad="38100" dist="38100" dir="2700000" algn="tl">
                    <a:srgbClr val="000000">
                      <a:alpha val="43137"/>
                    </a:srgbClr>
                  </a:outerShdw>
                </a:effectLst>
              </a:rPr>
              <a:t>3 </a:t>
            </a:r>
            <a:r>
              <a:rPr lang="en-CA" sz="2700" b="1" dirty="0">
                <a:solidFill>
                  <a:schemeClr val="bg2"/>
                </a:solidFill>
                <a:effectLst>
                  <a:outerShdw blurRad="38100" dist="38100" dir="2700000" algn="tl">
                    <a:srgbClr val="000000">
                      <a:alpha val="43137"/>
                    </a:srgbClr>
                  </a:outerShdw>
                </a:effectLst>
              </a:rPr>
              <a:t>Then Jesus told them this parable: 4 ‘Suppose one of you has a hundred sheep and loses one of them. Doesn’t he leave the ninety-nine in the open country and go after the lost sheep until he finds it? 5 And when he finds it, he joyfully puts it on his shoulders 6 and goes home. Then he calls his friends and neighbours together and says, “Rejoice with me; I have found my lost sheep.” 7 I tell you that in the same way there will be more rejoicing in heaven over one sinner who repents than over ninety-nine righteous people who do not need to repent</a:t>
            </a:r>
            <a:r>
              <a:rPr lang="en-CA" sz="2700" b="1" dirty="0" smtClean="0">
                <a:solidFill>
                  <a:schemeClr val="bg2"/>
                </a:solidFill>
                <a:effectLst>
                  <a:outerShdw blurRad="38100" dist="38100" dir="2700000" algn="tl">
                    <a:srgbClr val="000000">
                      <a:alpha val="43137"/>
                    </a:srgbClr>
                  </a:outerShdw>
                </a:effectLst>
              </a:rPr>
              <a:t>.’</a:t>
            </a:r>
            <a:endParaRPr lang="en-CA" sz="2700" b="1" dirty="0">
              <a:solidFill>
                <a:schemeClr val="bg2"/>
              </a:solidFill>
              <a:effectLst>
                <a:outerShdw blurRad="38100" dist="38100" dir="2700000" algn="tl">
                  <a:srgbClr val="000000">
                    <a:alpha val="43137"/>
                  </a:srgbClr>
                </a:outerShdw>
              </a:effectLst>
            </a:endParaRPr>
          </a:p>
          <a:p>
            <a:endParaRPr lang="en-CA" sz="27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3312652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79511" y="3075806"/>
            <a:ext cx="8784976" cy="507831"/>
          </a:xfrm>
          <a:prstGeom prst="rect">
            <a:avLst/>
          </a:prstGeom>
          <a:solidFill>
            <a:srgbClr val="1E1C11">
              <a:alpha val="69804"/>
            </a:srgbClr>
          </a:solidFill>
        </p:spPr>
        <p:txBody>
          <a:bodyPr wrap="square" rtlCol="0">
            <a:spAutoFit/>
          </a:bodyPr>
          <a:lstStyle/>
          <a:p>
            <a:pPr algn="ctr"/>
            <a:r>
              <a:rPr lang="en-CA" sz="2700" b="1" dirty="0" smtClean="0">
                <a:solidFill>
                  <a:srgbClr val="EEECE1"/>
                </a:solidFill>
                <a:effectLst>
                  <a:outerShdw blurRad="38100" dist="38100" dir="2700000" algn="tl">
                    <a:srgbClr val="000000">
                      <a:alpha val="43137"/>
                    </a:srgbClr>
                  </a:outerShdw>
                </a:effectLst>
              </a:rPr>
              <a:t>What </a:t>
            </a:r>
            <a:r>
              <a:rPr lang="en-CA" sz="2700" b="1" dirty="0">
                <a:solidFill>
                  <a:srgbClr val="EEECE1"/>
                </a:solidFill>
                <a:effectLst>
                  <a:outerShdw blurRad="38100" dist="38100" dir="2700000" algn="tl">
                    <a:srgbClr val="000000">
                      <a:alpha val="43137"/>
                    </a:srgbClr>
                  </a:outerShdw>
                </a:effectLst>
              </a:rPr>
              <a:t>is your response to God’s heart for you?  </a:t>
            </a:r>
            <a:endParaRPr lang="en-CA" sz="2700" b="1" dirty="0" smtClean="0">
              <a:solidFill>
                <a:srgbClr val="EEECE1"/>
              </a:solidFill>
              <a:effectLst>
                <a:outerShdw blurRad="38100" dist="38100" dir="2700000" algn="tl">
                  <a:srgbClr val="000000">
                    <a:alpha val="43137"/>
                  </a:srgbClr>
                </a:outerShdw>
              </a:effectLst>
            </a:endParaRPr>
          </a:p>
        </p:txBody>
      </p:sp>
      <p:sp>
        <p:nvSpPr>
          <p:cNvPr id="2" name="TextBox 1"/>
          <p:cNvSpPr txBox="1"/>
          <p:nvPr/>
        </p:nvSpPr>
        <p:spPr>
          <a:xfrm>
            <a:off x="395536" y="699542"/>
            <a:ext cx="1800200" cy="523220"/>
          </a:xfrm>
          <a:prstGeom prst="rect">
            <a:avLst/>
          </a:prstGeom>
          <a:solidFill>
            <a:srgbClr val="1E1C11">
              <a:alpha val="69804"/>
            </a:srgbClr>
          </a:solidFill>
        </p:spPr>
        <p:txBody>
          <a:bodyPr wrap="square" rtlCol="0">
            <a:spAutoFit/>
          </a:bodyPr>
          <a:lstStyle/>
          <a:p>
            <a:pPr algn="ctr"/>
            <a:r>
              <a:rPr lang="en-CA" sz="2800" dirty="0" smtClean="0">
                <a:solidFill>
                  <a:schemeClr val="bg1"/>
                </a:solidFill>
              </a:rPr>
              <a:t>Sheep</a:t>
            </a:r>
            <a:endParaRPr lang="en-CA" sz="2800" dirty="0">
              <a:solidFill>
                <a:schemeClr val="bg1"/>
              </a:solidFill>
            </a:endParaRPr>
          </a:p>
        </p:txBody>
      </p:sp>
      <p:sp>
        <p:nvSpPr>
          <p:cNvPr id="5" name="TextBox 4"/>
          <p:cNvSpPr txBox="1"/>
          <p:nvPr/>
        </p:nvSpPr>
        <p:spPr>
          <a:xfrm>
            <a:off x="2483768" y="699542"/>
            <a:ext cx="1800200" cy="523220"/>
          </a:xfrm>
          <a:prstGeom prst="rect">
            <a:avLst/>
          </a:prstGeom>
          <a:solidFill>
            <a:srgbClr val="1E1C11">
              <a:alpha val="69804"/>
            </a:srgbClr>
          </a:solidFill>
        </p:spPr>
        <p:txBody>
          <a:bodyPr wrap="square" rtlCol="0">
            <a:spAutoFit/>
          </a:bodyPr>
          <a:lstStyle/>
          <a:p>
            <a:pPr algn="ctr"/>
            <a:r>
              <a:rPr lang="en-CA" sz="2800" dirty="0">
                <a:solidFill>
                  <a:schemeClr val="bg1"/>
                </a:solidFill>
              </a:rPr>
              <a:t>C</a:t>
            </a:r>
            <a:r>
              <a:rPr lang="en-CA" sz="2800" dirty="0" smtClean="0">
                <a:solidFill>
                  <a:schemeClr val="bg1"/>
                </a:solidFill>
              </a:rPr>
              <a:t>oin</a:t>
            </a:r>
            <a:endParaRPr lang="en-CA" sz="2800" dirty="0">
              <a:solidFill>
                <a:schemeClr val="bg1"/>
              </a:solidFill>
            </a:endParaRPr>
          </a:p>
        </p:txBody>
      </p:sp>
      <p:sp>
        <p:nvSpPr>
          <p:cNvPr id="6" name="TextBox 5"/>
          <p:cNvSpPr txBox="1"/>
          <p:nvPr/>
        </p:nvSpPr>
        <p:spPr>
          <a:xfrm>
            <a:off x="4644008" y="699542"/>
            <a:ext cx="1800200" cy="523220"/>
          </a:xfrm>
          <a:prstGeom prst="rect">
            <a:avLst/>
          </a:prstGeom>
          <a:solidFill>
            <a:srgbClr val="1E1C11">
              <a:alpha val="69804"/>
            </a:srgbClr>
          </a:solidFill>
        </p:spPr>
        <p:txBody>
          <a:bodyPr wrap="square" rtlCol="0">
            <a:spAutoFit/>
          </a:bodyPr>
          <a:lstStyle/>
          <a:p>
            <a:pPr algn="ctr"/>
            <a:r>
              <a:rPr lang="en-CA" sz="2800" dirty="0" smtClean="0">
                <a:solidFill>
                  <a:schemeClr val="bg1"/>
                </a:solidFill>
              </a:rPr>
              <a:t>Prodigal</a:t>
            </a:r>
            <a:endParaRPr lang="en-CA" sz="2800" dirty="0">
              <a:solidFill>
                <a:schemeClr val="bg1"/>
              </a:solidFill>
            </a:endParaRPr>
          </a:p>
        </p:txBody>
      </p:sp>
      <p:sp>
        <p:nvSpPr>
          <p:cNvPr id="7" name="TextBox 6"/>
          <p:cNvSpPr txBox="1"/>
          <p:nvPr/>
        </p:nvSpPr>
        <p:spPr>
          <a:xfrm>
            <a:off x="6596608" y="706658"/>
            <a:ext cx="1800200" cy="523220"/>
          </a:xfrm>
          <a:prstGeom prst="rect">
            <a:avLst/>
          </a:prstGeom>
          <a:solidFill>
            <a:srgbClr val="1E1C11">
              <a:alpha val="69804"/>
            </a:srgbClr>
          </a:solidFill>
        </p:spPr>
        <p:txBody>
          <a:bodyPr wrap="square" rtlCol="0">
            <a:spAutoFit/>
          </a:bodyPr>
          <a:lstStyle/>
          <a:p>
            <a:pPr algn="ctr"/>
            <a:r>
              <a:rPr lang="en-CA" sz="2800" dirty="0" smtClean="0">
                <a:solidFill>
                  <a:schemeClr val="bg1"/>
                </a:solidFill>
              </a:rPr>
              <a:t>Prig</a:t>
            </a:r>
            <a:endParaRPr lang="en-CA" sz="2800" dirty="0">
              <a:solidFill>
                <a:schemeClr val="bg1"/>
              </a:solidFill>
            </a:endParaRPr>
          </a:p>
        </p:txBody>
      </p:sp>
      <p:sp>
        <p:nvSpPr>
          <p:cNvPr id="3" name="Up-Down Arrow 2"/>
          <p:cNvSpPr/>
          <p:nvPr/>
        </p:nvSpPr>
        <p:spPr>
          <a:xfrm>
            <a:off x="1151620" y="1571295"/>
            <a:ext cx="288032" cy="115212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Up-Down Arrow 8"/>
          <p:cNvSpPr/>
          <p:nvPr/>
        </p:nvSpPr>
        <p:spPr>
          <a:xfrm>
            <a:off x="3239852" y="1565176"/>
            <a:ext cx="288032" cy="115212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Up-Down Arrow 10"/>
          <p:cNvSpPr/>
          <p:nvPr/>
        </p:nvSpPr>
        <p:spPr>
          <a:xfrm>
            <a:off x="5400092" y="1565176"/>
            <a:ext cx="288032" cy="115212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Up-Down Arrow 11"/>
          <p:cNvSpPr/>
          <p:nvPr/>
        </p:nvSpPr>
        <p:spPr>
          <a:xfrm>
            <a:off x="7352692" y="1503242"/>
            <a:ext cx="288032" cy="115212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xmlns="" val="14895552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60849" y="339502"/>
            <a:ext cx="8784976" cy="1754326"/>
          </a:xfrm>
          <a:prstGeom prst="rect">
            <a:avLst/>
          </a:prstGeom>
          <a:solidFill>
            <a:srgbClr val="1E1C11">
              <a:alpha val="69804"/>
            </a:srgbClr>
          </a:solidFill>
        </p:spPr>
        <p:txBody>
          <a:bodyPr wrap="square" rtlCol="0">
            <a:spAutoFit/>
          </a:bodyPr>
          <a:lstStyle/>
          <a:p>
            <a:r>
              <a:rPr lang="en-CA" sz="2700" b="1" dirty="0">
                <a:solidFill>
                  <a:srgbClr val="EEECE1"/>
                </a:solidFill>
                <a:effectLst>
                  <a:outerShdw blurRad="38100" dist="38100" dir="2700000" algn="tl">
                    <a:srgbClr val="000000">
                      <a:alpha val="43137"/>
                    </a:srgbClr>
                  </a:outerShdw>
                </a:effectLst>
              </a:rPr>
              <a:t>Summary:  </a:t>
            </a:r>
            <a:endParaRPr lang="en-CA" sz="2700" b="1" dirty="0" smtClean="0">
              <a:solidFill>
                <a:srgbClr val="EEECE1"/>
              </a:solidFill>
              <a:effectLst>
                <a:outerShdw blurRad="38100" dist="38100" dir="2700000" algn="tl">
                  <a:srgbClr val="000000">
                    <a:alpha val="43137"/>
                  </a:srgbClr>
                </a:outerShdw>
              </a:effectLst>
            </a:endParaRPr>
          </a:p>
          <a:p>
            <a:r>
              <a:rPr lang="en-CA" sz="2700" b="1" dirty="0" smtClean="0">
                <a:solidFill>
                  <a:srgbClr val="EEECE1"/>
                </a:solidFill>
                <a:effectLst>
                  <a:outerShdw blurRad="38100" dist="38100" dir="2700000" algn="tl">
                    <a:srgbClr val="000000">
                      <a:alpha val="43137"/>
                    </a:srgbClr>
                  </a:outerShdw>
                </a:effectLst>
              </a:rPr>
              <a:t>God’s </a:t>
            </a:r>
            <a:r>
              <a:rPr lang="en-CA" sz="2700" b="1" dirty="0">
                <a:solidFill>
                  <a:srgbClr val="EEECE1"/>
                </a:solidFill>
                <a:effectLst>
                  <a:outerShdw blurRad="38100" dist="38100" dir="2700000" algn="tl">
                    <a:srgbClr val="000000">
                      <a:alpha val="43137"/>
                    </a:srgbClr>
                  </a:outerShdw>
                </a:effectLst>
              </a:rPr>
              <a:t>heart is for us; he </a:t>
            </a:r>
            <a:r>
              <a:rPr lang="en-CA" sz="2700" b="1" u="sng" dirty="0">
                <a:solidFill>
                  <a:srgbClr val="EEECE1"/>
                </a:solidFill>
                <a:effectLst>
                  <a:outerShdw blurRad="38100" dist="38100" dir="2700000" algn="tl">
                    <a:srgbClr val="000000">
                      <a:alpha val="43137"/>
                    </a:srgbClr>
                  </a:outerShdw>
                </a:effectLst>
              </a:rPr>
              <a:t>wants</a:t>
            </a:r>
            <a:r>
              <a:rPr lang="en-CA" sz="2700" b="1" dirty="0">
                <a:solidFill>
                  <a:srgbClr val="EEECE1"/>
                </a:solidFill>
                <a:effectLst>
                  <a:outerShdw blurRad="38100" dist="38100" dir="2700000" algn="tl">
                    <a:srgbClr val="000000">
                      <a:alpha val="43137"/>
                    </a:srgbClr>
                  </a:outerShdw>
                </a:effectLst>
              </a:rPr>
              <a:t> to retrieve us from sin to restore us as his children because of his </a:t>
            </a:r>
            <a:r>
              <a:rPr lang="en-CA" sz="2700" b="1" u="sng" dirty="0">
                <a:solidFill>
                  <a:srgbClr val="EEECE1"/>
                </a:solidFill>
                <a:effectLst>
                  <a:outerShdw blurRad="38100" dist="38100" dir="2700000" algn="tl">
                    <a:srgbClr val="000000">
                      <a:alpha val="43137"/>
                    </a:srgbClr>
                  </a:outerShdw>
                </a:effectLst>
              </a:rPr>
              <a:t>love</a:t>
            </a:r>
            <a:r>
              <a:rPr lang="en-CA" sz="2700" b="1" dirty="0">
                <a:solidFill>
                  <a:srgbClr val="EEECE1"/>
                </a:solidFill>
                <a:effectLst>
                  <a:outerShdw blurRad="38100" dist="38100" dir="2700000" algn="tl">
                    <a:srgbClr val="000000">
                      <a:alpha val="43137"/>
                    </a:srgbClr>
                  </a:outerShdw>
                </a:effectLst>
              </a:rPr>
              <a:t> for us and the </a:t>
            </a:r>
            <a:r>
              <a:rPr lang="en-CA" sz="2700" b="1" u="sng" dirty="0">
                <a:solidFill>
                  <a:srgbClr val="EEECE1"/>
                </a:solidFill>
                <a:effectLst>
                  <a:outerShdw blurRad="38100" dist="38100" dir="2700000" algn="tl">
                    <a:srgbClr val="000000">
                      <a:alpha val="43137"/>
                    </a:srgbClr>
                  </a:outerShdw>
                </a:effectLst>
              </a:rPr>
              <a:t>joy</a:t>
            </a:r>
            <a:r>
              <a:rPr lang="en-CA" sz="2700" b="1" dirty="0">
                <a:solidFill>
                  <a:srgbClr val="EEECE1"/>
                </a:solidFill>
                <a:effectLst>
                  <a:outerShdw blurRad="38100" dist="38100" dir="2700000" algn="tl">
                    <a:srgbClr val="000000">
                      <a:alpha val="43137"/>
                    </a:srgbClr>
                  </a:outerShdw>
                </a:effectLst>
              </a:rPr>
              <a:t> it brings him. </a:t>
            </a:r>
            <a:endParaRPr lang="en-CA" sz="2700" b="1" dirty="0" smtClean="0">
              <a:solidFill>
                <a:srgbClr val="EEECE1"/>
              </a:solidFill>
              <a:effectLst>
                <a:outerShdw blurRad="38100" dist="38100" dir="2700000" algn="tl">
                  <a:srgbClr val="000000">
                    <a:alpha val="43137"/>
                  </a:srgbClr>
                </a:outerShdw>
              </a:effectLst>
            </a:endParaRPr>
          </a:p>
        </p:txBody>
      </p:sp>
      <p:sp>
        <p:nvSpPr>
          <p:cNvPr id="2" name="TextBox 1"/>
          <p:cNvSpPr txBox="1"/>
          <p:nvPr/>
        </p:nvSpPr>
        <p:spPr>
          <a:xfrm>
            <a:off x="2195736" y="2460138"/>
            <a:ext cx="4680520" cy="553998"/>
          </a:xfrm>
          <a:prstGeom prst="rect">
            <a:avLst/>
          </a:prstGeom>
          <a:solidFill>
            <a:srgbClr val="002060"/>
          </a:solidFill>
        </p:spPr>
        <p:txBody>
          <a:bodyPr wrap="square" rtlCol="0">
            <a:spAutoFit/>
          </a:bodyPr>
          <a:lstStyle/>
          <a:p>
            <a:r>
              <a:rPr lang="en-CA" sz="3000" b="1" dirty="0" smtClean="0">
                <a:solidFill>
                  <a:schemeClr val="bg1"/>
                </a:solidFill>
              </a:rPr>
              <a:t>‘You are mine’ </a:t>
            </a:r>
            <a:endParaRPr lang="en-CA" sz="3000" b="1" dirty="0">
              <a:solidFill>
                <a:schemeClr val="bg1"/>
              </a:solidFill>
            </a:endParaRPr>
          </a:p>
        </p:txBody>
      </p:sp>
      <p:sp>
        <p:nvSpPr>
          <p:cNvPr id="7" name="TextBox 6"/>
          <p:cNvSpPr txBox="1"/>
          <p:nvPr/>
        </p:nvSpPr>
        <p:spPr>
          <a:xfrm>
            <a:off x="2211962" y="3014136"/>
            <a:ext cx="4664294" cy="553998"/>
          </a:xfrm>
          <a:prstGeom prst="rect">
            <a:avLst/>
          </a:prstGeom>
          <a:solidFill>
            <a:srgbClr val="002060"/>
          </a:solidFill>
        </p:spPr>
        <p:txBody>
          <a:bodyPr wrap="square" rtlCol="0">
            <a:spAutoFit/>
          </a:bodyPr>
          <a:lstStyle/>
          <a:p>
            <a:r>
              <a:rPr lang="en-CA" sz="3000" b="1" dirty="0" smtClean="0">
                <a:solidFill>
                  <a:schemeClr val="bg1"/>
                </a:solidFill>
              </a:rPr>
              <a:t>‘You are my beloved child’ </a:t>
            </a:r>
            <a:endParaRPr lang="en-CA" sz="3000" b="1" dirty="0">
              <a:solidFill>
                <a:schemeClr val="bg1"/>
              </a:solidFill>
            </a:endParaRPr>
          </a:p>
        </p:txBody>
      </p:sp>
      <p:sp>
        <p:nvSpPr>
          <p:cNvPr id="8" name="TextBox 7"/>
          <p:cNvSpPr txBox="1"/>
          <p:nvPr/>
        </p:nvSpPr>
        <p:spPr>
          <a:xfrm>
            <a:off x="2211962" y="3568134"/>
            <a:ext cx="4664294" cy="553998"/>
          </a:xfrm>
          <a:prstGeom prst="rect">
            <a:avLst/>
          </a:prstGeom>
          <a:solidFill>
            <a:srgbClr val="002060"/>
          </a:solidFill>
        </p:spPr>
        <p:txBody>
          <a:bodyPr wrap="square" rtlCol="0">
            <a:spAutoFit/>
          </a:bodyPr>
          <a:lstStyle/>
          <a:p>
            <a:r>
              <a:rPr lang="en-CA" sz="3000" b="1" dirty="0" smtClean="0">
                <a:solidFill>
                  <a:schemeClr val="bg1"/>
                </a:solidFill>
              </a:rPr>
              <a:t>‘You make me sing with joy’</a:t>
            </a:r>
            <a:endParaRPr lang="en-CA" sz="3000" b="1" dirty="0">
              <a:solidFill>
                <a:schemeClr val="bg1"/>
              </a:solidFill>
            </a:endParaRPr>
          </a:p>
        </p:txBody>
      </p:sp>
    </p:spTree>
    <p:extLst>
      <p:ext uri="{BB962C8B-B14F-4D97-AF65-F5344CB8AC3E}">
        <p14:creationId xmlns:p14="http://schemas.microsoft.com/office/powerpoint/2010/main" xmlns="" val="40317733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2" y="411511"/>
            <a:ext cx="8784976" cy="3416320"/>
          </a:xfrm>
          <a:prstGeom prst="rect">
            <a:avLst/>
          </a:prstGeom>
          <a:solidFill>
            <a:srgbClr val="1E1C11">
              <a:alpha val="69804"/>
            </a:srgbClr>
          </a:solidFill>
        </p:spPr>
        <p:txBody>
          <a:bodyPr wrap="square" rtlCol="0">
            <a:spAutoFit/>
          </a:bodyPr>
          <a:lstStyle/>
          <a:p>
            <a:r>
              <a:rPr lang="en-CA" sz="2700" b="1" dirty="0" smtClean="0">
                <a:solidFill>
                  <a:schemeClr val="bg2"/>
                </a:solidFill>
                <a:effectLst>
                  <a:outerShdw blurRad="38100" dist="38100" dir="2700000" algn="tl">
                    <a:srgbClr val="000000">
                      <a:alpha val="43137"/>
                    </a:srgbClr>
                  </a:outerShdw>
                </a:effectLst>
              </a:rPr>
              <a:t>8 </a:t>
            </a:r>
            <a:r>
              <a:rPr lang="en-CA" sz="2700" b="1" dirty="0">
                <a:solidFill>
                  <a:schemeClr val="bg2"/>
                </a:solidFill>
                <a:effectLst>
                  <a:outerShdw blurRad="38100" dist="38100" dir="2700000" algn="tl">
                    <a:srgbClr val="000000">
                      <a:alpha val="43137"/>
                    </a:srgbClr>
                  </a:outerShdw>
                </a:effectLst>
              </a:rPr>
              <a:t>‘Or suppose a woman has ten silver </a:t>
            </a:r>
            <a:r>
              <a:rPr lang="en-CA" sz="2700" b="1" dirty="0" smtClean="0">
                <a:solidFill>
                  <a:schemeClr val="bg2"/>
                </a:solidFill>
                <a:effectLst>
                  <a:outerShdw blurRad="38100" dist="38100" dir="2700000" algn="tl">
                    <a:srgbClr val="000000">
                      <a:alpha val="43137"/>
                    </a:srgbClr>
                  </a:outerShdw>
                </a:effectLst>
              </a:rPr>
              <a:t>coins and </a:t>
            </a:r>
            <a:r>
              <a:rPr lang="en-CA" sz="2700" b="1" dirty="0">
                <a:solidFill>
                  <a:schemeClr val="bg2"/>
                </a:solidFill>
                <a:effectLst>
                  <a:outerShdw blurRad="38100" dist="38100" dir="2700000" algn="tl">
                    <a:srgbClr val="000000">
                      <a:alpha val="43137"/>
                    </a:srgbClr>
                  </a:outerShdw>
                </a:effectLst>
              </a:rPr>
              <a:t>loses one. Doesn’t she light a lamp, sweep the house and search carefully until she finds it? 9 And when she finds it, she calls her friends and neighbours together and says, “Rejoice with me; I have found my lost coin.” 10 In the same way, I tell you, there is rejoicing in the presence of the angels of God over one sinner who repents.’</a:t>
            </a:r>
          </a:p>
          <a:p>
            <a:endParaRPr lang="en-CA" sz="27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71018754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2" y="411511"/>
            <a:ext cx="8784976" cy="4493538"/>
          </a:xfrm>
          <a:prstGeom prst="rect">
            <a:avLst/>
          </a:prstGeom>
          <a:solidFill>
            <a:srgbClr val="1E1C11">
              <a:alpha val="69804"/>
            </a:srgbClr>
          </a:solidFill>
        </p:spPr>
        <p:txBody>
          <a:bodyPr wrap="square" rtlCol="0">
            <a:spAutoFit/>
          </a:bodyPr>
          <a:lstStyle/>
          <a:p>
            <a:r>
              <a:rPr lang="en-CA" sz="2600" b="1" dirty="0" smtClean="0">
                <a:solidFill>
                  <a:schemeClr val="bg2"/>
                </a:solidFill>
                <a:effectLst>
                  <a:outerShdw blurRad="38100" dist="38100" dir="2700000" algn="tl">
                    <a:srgbClr val="000000">
                      <a:alpha val="43137"/>
                    </a:srgbClr>
                  </a:outerShdw>
                </a:effectLst>
              </a:rPr>
              <a:t>11 </a:t>
            </a:r>
            <a:r>
              <a:rPr lang="en-CA" sz="2600" b="1" dirty="0">
                <a:solidFill>
                  <a:schemeClr val="bg2"/>
                </a:solidFill>
                <a:effectLst>
                  <a:outerShdw blurRad="38100" dist="38100" dir="2700000" algn="tl">
                    <a:srgbClr val="000000">
                      <a:alpha val="43137"/>
                    </a:srgbClr>
                  </a:outerShdw>
                </a:effectLst>
              </a:rPr>
              <a:t>Jesus continued: ‘There was a man who had two sons. </a:t>
            </a:r>
            <a:r>
              <a:rPr lang="en-CA" sz="2600" b="1" dirty="0" smtClean="0">
                <a:solidFill>
                  <a:schemeClr val="bg2"/>
                </a:solidFill>
                <a:effectLst>
                  <a:outerShdw blurRad="38100" dist="38100" dir="2700000" algn="tl">
                    <a:srgbClr val="000000">
                      <a:alpha val="43137"/>
                    </a:srgbClr>
                  </a:outerShdw>
                </a:effectLst>
              </a:rPr>
              <a:t>12 </a:t>
            </a:r>
            <a:r>
              <a:rPr lang="en-CA" sz="2600" b="1" dirty="0">
                <a:solidFill>
                  <a:schemeClr val="bg2"/>
                </a:solidFill>
                <a:effectLst>
                  <a:outerShdw blurRad="38100" dist="38100" dir="2700000" algn="tl">
                    <a:srgbClr val="000000">
                      <a:alpha val="43137"/>
                    </a:srgbClr>
                  </a:outerShdw>
                </a:effectLst>
              </a:rPr>
              <a:t>The younger one said to his father, “Father, give me my share of the estate.” So he </a:t>
            </a:r>
            <a:r>
              <a:rPr lang="en-CA" sz="2600" b="1" u="sng" dirty="0">
                <a:solidFill>
                  <a:schemeClr val="bg2"/>
                </a:solidFill>
                <a:effectLst>
                  <a:outerShdw blurRad="38100" dist="38100" dir="2700000" algn="tl">
                    <a:srgbClr val="000000">
                      <a:alpha val="43137"/>
                    </a:srgbClr>
                  </a:outerShdw>
                </a:effectLst>
              </a:rPr>
              <a:t>divided his property between </a:t>
            </a:r>
            <a:r>
              <a:rPr lang="en-CA" sz="2600" b="1" u="sng" dirty="0" smtClean="0">
                <a:solidFill>
                  <a:schemeClr val="bg2"/>
                </a:solidFill>
                <a:effectLst>
                  <a:outerShdw blurRad="38100" dist="38100" dir="2700000" algn="tl">
                    <a:srgbClr val="000000">
                      <a:alpha val="43137"/>
                    </a:srgbClr>
                  </a:outerShdw>
                </a:effectLst>
              </a:rPr>
              <a:t>them</a:t>
            </a:r>
            <a:r>
              <a:rPr lang="en-CA" sz="2600" b="1" dirty="0" smtClean="0">
                <a:solidFill>
                  <a:schemeClr val="bg2"/>
                </a:solidFill>
                <a:effectLst>
                  <a:outerShdw blurRad="38100" dist="38100" dir="2700000" algn="tl">
                    <a:srgbClr val="000000">
                      <a:alpha val="43137"/>
                    </a:srgbClr>
                  </a:outerShdw>
                </a:effectLst>
              </a:rPr>
              <a:t>.’ </a:t>
            </a:r>
          </a:p>
          <a:p>
            <a:r>
              <a:rPr lang="en-CA" sz="2600" b="1" dirty="0" smtClean="0">
                <a:solidFill>
                  <a:schemeClr val="bg2"/>
                </a:solidFill>
                <a:effectLst>
                  <a:outerShdw blurRad="38100" dist="38100" dir="2700000" algn="tl">
                    <a:srgbClr val="000000">
                      <a:alpha val="43137"/>
                    </a:srgbClr>
                  </a:outerShdw>
                </a:effectLst>
              </a:rPr>
              <a:t>      13 </a:t>
            </a:r>
            <a:r>
              <a:rPr lang="en-CA" sz="2600" b="1" dirty="0">
                <a:solidFill>
                  <a:schemeClr val="bg2"/>
                </a:solidFill>
                <a:effectLst>
                  <a:outerShdw blurRad="38100" dist="38100" dir="2700000" algn="tl">
                    <a:srgbClr val="000000">
                      <a:alpha val="43137"/>
                    </a:srgbClr>
                  </a:outerShdw>
                </a:effectLst>
              </a:rPr>
              <a:t>‘Not long after that, the younger son got together all he had, set off for a </a:t>
            </a:r>
            <a:r>
              <a:rPr lang="en-CA" sz="2600" b="1" u="sng" dirty="0">
                <a:solidFill>
                  <a:schemeClr val="bg2"/>
                </a:solidFill>
                <a:effectLst>
                  <a:outerShdw blurRad="38100" dist="38100" dir="2700000" algn="tl">
                    <a:srgbClr val="000000">
                      <a:alpha val="43137"/>
                    </a:srgbClr>
                  </a:outerShdw>
                </a:effectLst>
              </a:rPr>
              <a:t>distant country </a:t>
            </a:r>
            <a:r>
              <a:rPr lang="en-CA" sz="2600" b="1" dirty="0">
                <a:solidFill>
                  <a:schemeClr val="bg2"/>
                </a:solidFill>
                <a:effectLst>
                  <a:outerShdw blurRad="38100" dist="38100" dir="2700000" algn="tl">
                    <a:srgbClr val="000000">
                      <a:alpha val="43137"/>
                    </a:srgbClr>
                  </a:outerShdw>
                </a:effectLst>
              </a:rPr>
              <a:t>and there squandered his wealth in wild living. 14 After he had spent everything, there was a severe famine in that whole country, and he began to be in need. 15 So he went and hired himself out to a citizen of that country, who sent him to his fields to feed pigs. 16 He longed to fill his stomach with the pods that the pigs were eating, but </a:t>
            </a:r>
            <a:r>
              <a:rPr lang="en-CA" sz="2600" b="1" u="sng" dirty="0">
                <a:solidFill>
                  <a:schemeClr val="bg2"/>
                </a:solidFill>
                <a:effectLst>
                  <a:outerShdw blurRad="38100" dist="38100" dir="2700000" algn="tl">
                    <a:srgbClr val="000000">
                      <a:alpha val="43137"/>
                    </a:srgbClr>
                  </a:outerShdw>
                </a:effectLst>
              </a:rPr>
              <a:t>no one gave him anything</a:t>
            </a:r>
            <a:r>
              <a:rPr lang="en-CA" sz="2600" b="1" dirty="0" smtClean="0">
                <a:solidFill>
                  <a:schemeClr val="bg2"/>
                </a:solidFill>
                <a:effectLst>
                  <a:outerShdw blurRad="38100" dist="38100" dir="2700000" algn="tl">
                    <a:srgbClr val="000000">
                      <a:alpha val="43137"/>
                    </a:srgbClr>
                  </a:outerShdw>
                </a:effectLst>
              </a:rPr>
              <a:t>.’</a:t>
            </a:r>
            <a:endParaRPr lang="en-CA" sz="27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56998736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2" y="411511"/>
            <a:ext cx="8784976" cy="2893100"/>
          </a:xfrm>
          <a:prstGeom prst="rect">
            <a:avLst/>
          </a:prstGeom>
          <a:solidFill>
            <a:srgbClr val="1E1C11">
              <a:alpha val="69804"/>
            </a:srgbClr>
          </a:solidFill>
        </p:spPr>
        <p:txBody>
          <a:bodyPr wrap="square" rtlCol="0">
            <a:spAutoFit/>
          </a:bodyPr>
          <a:lstStyle/>
          <a:p>
            <a:r>
              <a:rPr lang="en-CA" sz="2600" b="1" dirty="0" smtClean="0">
                <a:solidFill>
                  <a:schemeClr val="bg2"/>
                </a:solidFill>
                <a:effectLst>
                  <a:outerShdw blurRad="38100" dist="38100" dir="2700000" algn="tl">
                    <a:srgbClr val="000000">
                      <a:alpha val="43137"/>
                    </a:srgbClr>
                  </a:outerShdw>
                </a:effectLst>
              </a:rPr>
              <a:t>17 </a:t>
            </a:r>
            <a:r>
              <a:rPr lang="en-CA" sz="2600" b="1" dirty="0">
                <a:solidFill>
                  <a:schemeClr val="bg2"/>
                </a:solidFill>
                <a:effectLst>
                  <a:outerShdw blurRad="38100" dist="38100" dir="2700000" algn="tl">
                    <a:srgbClr val="000000">
                      <a:alpha val="43137"/>
                    </a:srgbClr>
                  </a:outerShdw>
                </a:effectLst>
              </a:rPr>
              <a:t>‘When he came to his senses, he said, “How many of my father’s hired servants have food to spare, and here I am starving to death! 18 I will set out and go back to my father and say to him: Father, I have sinned against heaven and against you. 19 I am no longer worthy to be called your son; make me like one of your hired servants.” 20 So he got up and went to his father</a:t>
            </a:r>
            <a:r>
              <a:rPr lang="en-CA" sz="2600" b="1" dirty="0" smtClean="0">
                <a:solidFill>
                  <a:schemeClr val="bg2"/>
                </a:solidFill>
                <a:effectLst>
                  <a:outerShdw blurRad="38100" dist="38100" dir="2700000" algn="tl">
                    <a:srgbClr val="000000">
                      <a:alpha val="43137"/>
                    </a:srgbClr>
                  </a:outerShdw>
                </a:effectLst>
              </a:rPr>
              <a:t>.’</a:t>
            </a:r>
            <a:endParaRPr lang="en-CA" sz="26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1657063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2" y="411511"/>
            <a:ext cx="8784976" cy="4493538"/>
          </a:xfrm>
          <a:prstGeom prst="rect">
            <a:avLst/>
          </a:prstGeom>
          <a:solidFill>
            <a:srgbClr val="1E1C11">
              <a:alpha val="69804"/>
            </a:srgbClr>
          </a:solidFill>
        </p:spPr>
        <p:txBody>
          <a:bodyPr wrap="square" rtlCol="0">
            <a:spAutoFit/>
          </a:bodyPr>
          <a:lstStyle/>
          <a:p>
            <a:r>
              <a:rPr lang="en-CA" sz="2600" b="1" dirty="0" smtClean="0">
                <a:solidFill>
                  <a:schemeClr val="bg2"/>
                </a:solidFill>
                <a:effectLst>
                  <a:outerShdw blurRad="38100" dist="38100" dir="2700000" algn="tl">
                    <a:srgbClr val="000000">
                      <a:alpha val="43137"/>
                    </a:srgbClr>
                  </a:outerShdw>
                </a:effectLst>
              </a:rPr>
              <a:t>   ‘</a:t>
            </a:r>
            <a:r>
              <a:rPr lang="en-CA" sz="2600" b="1" dirty="0">
                <a:solidFill>
                  <a:schemeClr val="bg2"/>
                </a:solidFill>
                <a:effectLst>
                  <a:outerShdw blurRad="38100" dist="38100" dir="2700000" algn="tl">
                    <a:srgbClr val="000000">
                      <a:alpha val="43137"/>
                    </a:srgbClr>
                  </a:outerShdw>
                </a:effectLst>
              </a:rPr>
              <a:t>But while he was still a long way off, his father saw him and was filled with compassion for him; he ran to his son, threw his arms round him and kissed him</a:t>
            </a:r>
            <a:r>
              <a:rPr lang="en-CA" sz="2600" b="1" dirty="0" smtClean="0">
                <a:solidFill>
                  <a:schemeClr val="bg2"/>
                </a:solidFill>
                <a:effectLst>
                  <a:outerShdw blurRad="38100" dist="38100" dir="2700000" algn="tl">
                    <a:srgbClr val="000000">
                      <a:alpha val="43137"/>
                    </a:srgbClr>
                  </a:outerShdw>
                </a:effectLst>
              </a:rPr>
              <a:t>.’</a:t>
            </a:r>
            <a:endParaRPr lang="en-CA" sz="2600" b="1" dirty="0">
              <a:solidFill>
                <a:schemeClr val="bg2"/>
              </a:solidFill>
              <a:effectLst>
                <a:outerShdw blurRad="38100" dist="38100" dir="2700000" algn="tl">
                  <a:srgbClr val="000000">
                    <a:alpha val="43137"/>
                  </a:srgbClr>
                </a:outerShdw>
              </a:effectLst>
            </a:endParaRPr>
          </a:p>
          <a:p>
            <a:r>
              <a:rPr lang="en-CA" sz="2600" b="1" dirty="0" smtClean="0">
                <a:solidFill>
                  <a:schemeClr val="bg2"/>
                </a:solidFill>
                <a:effectLst>
                  <a:outerShdw blurRad="38100" dist="38100" dir="2700000" algn="tl">
                    <a:srgbClr val="000000">
                      <a:alpha val="43137"/>
                    </a:srgbClr>
                  </a:outerShdw>
                </a:effectLst>
              </a:rPr>
              <a:t>     21 </a:t>
            </a:r>
            <a:r>
              <a:rPr lang="en-CA" sz="2600" b="1" dirty="0">
                <a:solidFill>
                  <a:schemeClr val="bg2"/>
                </a:solidFill>
                <a:effectLst>
                  <a:outerShdw blurRad="38100" dist="38100" dir="2700000" algn="tl">
                    <a:srgbClr val="000000">
                      <a:alpha val="43137"/>
                    </a:srgbClr>
                  </a:outerShdw>
                </a:effectLst>
              </a:rPr>
              <a:t>‘The son said to him, “Father, I have sinned against heaven and against you. I am no longer worthy to be called your son.”</a:t>
            </a:r>
          </a:p>
          <a:p>
            <a:r>
              <a:rPr lang="en-CA" sz="2600" b="1" dirty="0" smtClean="0">
                <a:solidFill>
                  <a:schemeClr val="bg2"/>
                </a:solidFill>
                <a:effectLst>
                  <a:outerShdw blurRad="38100" dist="38100" dir="2700000" algn="tl">
                    <a:srgbClr val="000000">
                      <a:alpha val="43137"/>
                    </a:srgbClr>
                  </a:outerShdw>
                </a:effectLst>
              </a:rPr>
              <a:t>22 </a:t>
            </a:r>
            <a:r>
              <a:rPr lang="en-CA" sz="2600" b="1" dirty="0">
                <a:solidFill>
                  <a:schemeClr val="bg2"/>
                </a:solidFill>
                <a:effectLst>
                  <a:outerShdw blurRad="38100" dist="38100" dir="2700000" algn="tl">
                    <a:srgbClr val="000000">
                      <a:alpha val="43137"/>
                    </a:srgbClr>
                  </a:outerShdw>
                </a:effectLst>
              </a:rPr>
              <a:t>‘But the father said to his servants, “Quick! Bring the best robe and put it on him. Put a ring on his finger and sandals on his feet. 23 Bring the fattened calf and kill it. Let’s have a feast and celebrate. 24 For this son of mine was dead and is alive again; he was lost and is found.” So they began to celebrate</a:t>
            </a:r>
            <a:r>
              <a:rPr lang="en-CA" sz="2600" b="1" dirty="0" smtClean="0">
                <a:solidFill>
                  <a:schemeClr val="bg2"/>
                </a:solidFill>
                <a:effectLst>
                  <a:outerShdw blurRad="38100" dist="38100" dir="2700000" algn="tl">
                    <a:srgbClr val="000000">
                      <a:alpha val="43137"/>
                    </a:srgbClr>
                  </a:outerShdw>
                </a:effectLst>
              </a:rPr>
              <a:t>.’</a:t>
            </a:r>
            <a:endParaRPr lang="en-CA" sz="26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39683901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2" y="267494"/>
            <a:ext cx="8784976" cy="4555093"/>
          </a:xfrm>
          <a:prstGeom prst="rect">
            <a:avLst/>
          </a:prstGeom>
          <a:solidFill>
            <a:srgbClr val="1E1C11">
              <a:alpha val="69804"/>
            </a:srgbClr>
          </a:solidFill>
        </p:spPr>
        <p:txBody>
          <a:bodyPr wrap="square" rtlCol="0">
            <a:spAutoFit/>
          </a:bodyPr>
          <a:lstStyle/>
          <a:p>
            <a:r>
              <a:rPr lang="en-CA" sz="2700" b="1" dirty="0">
                <a:solidFill>
                  <a:schemeClr val="bg2"/>
                </a:solidFill>
                <a:effectLst>
                  <a:outerShdw blurRad="38100" dist="38100" dir="2700000" algn="tl">
                    <a:srgbClr val="000000">
                      <a:alpha val="43137"/>
                    </a:srgbClr>
                  </a:outerShdw>
                </a:effectLst>
              </a:rPr>
              <a:t>‘Suppose one of you has a hundred sheep and loses one of them.  Doesn’t he leave the ninety-nine in the open country and </a:t>
            </a:r>
            <a:r>
              <a:rPr lang="en-CA" sz="2700" b="1" dirty="0">
                <a:solidFill>
                  <a:srgbClr val="FFC000"/>
                </a:solidFill>
                <a:effectLst>
                  <a:outerShdw blurRad="38100" dist="38100" dir="2700000" algn="tl">
                    <a:srgbClr val="000000">
                      <a:alpha val="43137"/>
                    </a:srgbClr>
                  </a:outerShdw>
                </a:effectLst>
              </a:rPr>
              <a:t>go after the lost sheep until he finds it</a:t>
            </a:r>
            <a:r>
              <a:rPr lang="en-CA" sz="2700" b="1" dirty="0">
                <a:solidFill>
                  <a:schemeClr val="bg2"/>
                </a:solidFill>
                <a:effectLst>
                  <a:outerShdw blurRad="38100" dist="38100" dir="2700000" algn="tl">
                    <a:srgbClr val="000000">
                      <a:alpha val="43137"/>
                    </a:srgbClr>
                  </a:outerShdw>
                </a:effectLst>
              </a:rPr>
              <a:t>? 5 </a:t>
            </a:r>
            <a:r>
              <a:rPr lang="en-CA" sz="2700" b="1" dirty="0">
                <a:solidFill>
                  <a:srgbClr val="FFC000"/>
                </a:solidFill>
                <a:effectLst>
                  <a:outerShdw blurRad="38100" dist="38100" dir="2700000" algn="tl">
                    <a:srgbClr val="000000">
                      <a:alpha val="43137"/>
                    </a:srgbClr>
                  </a:outerShdw>
                </a:effectLst>
              </a:rPr>
              <a:t>And when he finds it, he joyfully puts it on his shoulders 6 and goes home</a:t>
            </a:r>
            <a:r>
              <a:rPr lang="en-CA" sz="2700" b="1" dirty="0" smtClean="0">
                <a:solidFill>
                  <a:schemeClr val="bg2"/>
                </a:solidFill>
                <a:effectLst>
                  <a:outerShdw blurRad="38100" dist="38100" dir="2700000" algn="tl">
                    <a:srgbClr val="000000">
                      <a:alpha val="43137"/>
                    </a:srgbClr>
                  </a:outerShdw>
                </a:effectLst>
              </a:rPr>
              <a:t>.</a:t>
            </a:r>
          </a:p>
          <a:p>
            <a:endParaRPr lang="en-CA" sz="1000" b="1" dirty="0" smtClean="0">
              <a:solidFill>
                <a:schemeClr val="bg2"/>
              </a:solidFill>
              <a:effectLst>
                <a:outerShdw blurRad="38100" dist="38100" dir="2700000" algn="tl">
                  <a:srgbClr val="000000">
                    <a:alpha val="43137"/>
                  </a:srgbClr>
                </a:outerShdw>
              </a:effectLst>
            </a:endParaRPr>
          </a:p>
          <a:p>
            <a:r>
              <a:rPr lang="en-CA" sz="2700" b="1" dirty="0">
                <a:solidFill>
                  <a:schemeClr val="bg2"/>
                </a:solidFill>
                <a:effectLst>
                  <a:outerShdw blurRad="38100" dist="38100" dir="2700000" algn="tl">
                    <a:srgbClr val="000000">
                      <a:alpha val="43137"/>
                    </a:srgbClr>
                  </a:outerShdw>
                </a:effectLst>
              </a:rPr>
              <a:t>Or suppose a woman has ten silver </a:t>
            </a:r>
            <a:r>
              <a:rPr lang="en-CA" sz="2700" b="1" dirty="0" smtClean="0">
                <a:solidFill>
                  <a:schemeClr val="bg2"/>
                </a:solidFill>
                <a:effectLst>
                  <a:outerShdw blurRad="38100" dist="38100" dir="2700000" algn="tl">
                    <a:srgbClr val="000000">
                      <a:alpha val="43137"/>
                    </a:srgbClr>
                  </a:outerShdw>
                </a:effectLst>
              </a:rPr>
              <a:t>coins </a:t>
            </a:r>
            <a:r>
              <a:rPr lang="en-CA" sz="2700" b="1" dirty="0">
                <a:solidFill>
                  <a:schemeClr val="bg2"/>
                </a:solidFill>
                <a:effectLst>
                  <a:outerShdw blurRad="38100" dist="38100" dir="2700000" algn="tl">
                    <a:srgbClr val="000000">
                      <a:alpha val="43137"/>
                    </a:srgbClr>
                  </a:outerShdw>
                </a:effectLst>
              </a:rPr>
              <a:t>and loses one. </a:t>
            </a:r>
            <a:r>
              <a:rPr lang="en-CA" sz="2700" b="1" dirty="0">
                <a:solidFill>
                  <a:srgbClr val="FFC000"/>
                </a:solidFill>
                <a:effectLst>
                  <a:outerShdw blurRad="38100" dist="38100" dir="2700000" algn="tl">
                    <a:srgbClr val="000000">
                      <a:alpha val="43137"/>
                    </a:srgbClr>
                  </a:outerShdw>
                </a:effectLst>
              </a:rPr>
              <a:t>Doesn’t she light a lamp, sweep the house and search carefully until she finds it</a:t>
            </a:r>
            <a:r>
              <a:rPr lang="en-CA" sz="2700" b="1" dirty="0" smtClean="0">
                <a:solidFill>
                  <a:schemeClr val="bg2"/>
                </a:solidFill>
                <a:effectLst>
                  <a:outerShdw blurRad="38100" dist="38100" dir="2700000" algn="tl">
                    <a:srgbClr val="000000">
                      <a:alpha val="43137"/>
                    </a:srgbClr>
                  </a:outerShdw>
                </a:effectLst>
              </a:rPr>
              <a:t>?</a:t>
            </a:r>
            <a:r>
              <a:rPr lang="en-CA" sz="2700" b="1" dirty="0">
                <a:solidFill>
                  <a:schemeClr val="bg2"/>
                </a:solidFill>
                <a:effectLst>
                  <a:outerShdw blurRad="38100" dist="38100" dir="2700000" algn="tl">
                    <a:srgbClr val="000000">
                      <a:alpha val="43137"/>
                    </a:srgbClr>
                  </a:outerShdw>
                </a:effectLst>
              </a:rPr>
              <a:t> </a:t>
            </a:r>
            <a:endParaRPr lang="en-CA" sz="2700" b="1" dirty="0" smtClean="0">
              <a:solidFill>
                <a:schemeClr val="bg2"/>
              </a:solidFill>
              <a:effectLst>
                <a:outerShdw blurRad="38100" dist="38100" dir="2700000" algn="tl">
                  <a:srgbClr val="000000">
                    <a:alpha val="43137"/>
                  </a:srgbClr>
                </a:outerShdw>
              </a:effectLst>
            </a:endParaRPr>
          </a:p>
          <a:p>
            <a:endParaRPr lang="en-CA" sz="1000" b="1" dirty="0" smtClean="0">
              <a:solidFill>
                <a:schemeClr val="bg2"/>
              </a:solidFill>
              <a:effectLst>
                <a:outerShdw blurRad="38100" dist="38100" dir="2700000" algn="tl">
                  <a:srgbClr val="000000">
                    <a:alpha val="43137"/>
                  </a:srgbClr>
                </a:outerShdw>
              </a:effectLst>
            </a:endParaRPr>
          </a:p>
          <a:p>
            <a:r>
              <a:rPr lang="en-CA" sz="2700" b="1" dirty="0" smtClean="0">
                <a:solidFill>
                  <a:schemeClr val="bg2"/>
                </a:solidFill>
                <a:effectLst>
                  <a:outerShdw blurRad="38100" dist="38100" dir="2700000" algn="tl">
                    <a:srgbClr val="000000">
                      <a:alpha val="43137"/>
                    </a:srgbClr>
                  </a:outerShdw>
                </a:effectLst>
              </a:rPr>
              <a:t>‘</a:t>
            </a:r>
            <a:r>
              <a:rPr lang="en-CA" sz="2700" b="1" dirty="0">
                <a:solidFill>
                  <a:schemeClr val="bg2"/>
                </a:solidFill>
                <a:effectLst>
                  <a:outerShdw blurRad="38100" dist="38100" dir="2700000" algn="tl">
                    <a:srgbClr val="000000">
                      <a:alpha val="43137"/>
                    </a:srgbClr>
                  </a:outerShdw>
                </a:effectLst>
              </a:rPr>
              <a:t>But while </a:t>
            </a:r>
            <a:r>
              <a:rPr lang="en-CA" sz="2700" b="1" dirty="0">
                <a:solidFill>
                  <a:srgbClr val="FFC000"/>
                </a:solidFill>
                <a:effectLst>
                  <a:outerShdw blurRad="38100" dist="38100" dir="2700000" algn="tl">
                    <a:srgbClr val="000000">
                      <a:alpha val="43137"/>
                    </a:srgbClr>
                  </a:outerShdw>
                </a:effectLst>
              </a:rPr>
              <a:t>he was still a long way off, his father saw him and was filled with compassion for him; he ran to his son, threw his arms round him and kissed him</a:t>
            </a:r>
            <a:r>
              <a:rPr lang="en-CA" sz="2700" b="1" dirty="0" smtClean="0">
                <a:solidFill>
                  <a:schemeClr val="bg2"/>
                </a:solidFill>
                <a:effectLst>
                  <a:outerShdw blurRad="38100" dist="38100" dir="2700000" algn="tl">
                    <a:srgbClr val="000000">
                      <a:alpha val="43137"/>
                    </a:srgbClr>
                  </a:outerShdw>
                </a:effectLst>
              </a:rPr>
              <a:t>.’</a:t>
            </a:r>
            <a:endParaRPr lang="en-CA" sz="2700" b="1" dirty="0">
              <a:solidFill>
                <a:schemeClr val="bg2"/>
              </a:solidFill>
              <a:effectLst>
                <a:outerShdw blurRad="38100" dist="38100" dir="2700000" algn="tl">
                  <a:srgbClr val="000000">
                    <a:alpha val="43137"/>
                  </a:srgbClr>
                </a:outerShdw>
              </a:effectLst>
            </a:endParaRPr>
          </a:p>
        </p:txBody>
      </p:sp>
      <p:sp>
        <p:nvSpPr>
          <p:cNvPr id="7" name="TextBox 6"/>
          <p:cNvSpPr txBox="1"/>
          <p:nvPr/>
        </p:nvSpPr>
        <p:spPr>
          <a:xfrm>
            <a:off x="151011" y="267494"/>
            <a:ext cx="8784976" cy="507831"/>
          </a:xfrm>
          <a:prstGeom prst="rect">
            <a:avLst/>
          </a:prstGeom>
          <a:solidFill>
            <a:schemeClr val="accent1">
              <a:lumMod val="50000"/>
            </a:schemeClr>
          </a:solidFill>
        </p:spPr>
        <p:txBody>
          <a:bodyPr wrap="square" rtlCol="0">
            <a:spAutoFit/>
          </a:bodyPr>
          <a:lstStyle/>
          <a:p>
            <a:pPr marL="457200" indent="-457200">
              <a:buFont typeface="Arial" panose="020B0604020202020204" pitchFamily="34" charset="0"/>
              <a:buChar char="•"/>
            </a:pPr>
            <a:r>
              <a:rPr lang="en-CA" sz="2700" b="1" dirty="0" smtClean="0">
                <a:solidFill>
                  <a:schemeClr val="bg2"/>
                </a:solidFill>
                <a:effectLst>
                  <a:outerShdw blurRad="38100" dist="38100" dir="2700000" algn="tl">
                    <a:srgbClr val="000000">
                      <a:alpha val="43137"/>
                    </a:srgbClr>
                  </a:outerShdw>
                </a:effectLst>
              </a:rPr>
              <a:t>God initiates the retrieval of the lost </a:t>
            </a:r>
            <a:endParaRPr lang="en-CA" sz="2700" b="1" dirty="0">
              <a:solidFill>
                <a:schemeClr val="bg2"/>
              </a:solidFill>
              <a:effectLst>
                <a:outerShdw blurRad="38100" dist="38100" dir="2700000" algn="tl">
                  <a:srgbClr val="000000">
                    <a:alpha val="43137"/>
                  </a:srgbClr>
                </a:outerShdw>
              </a:effectLst>
            </a:endParaRPr>
          </a:p>
        </p:txBody>
      </p:sp>
      <p:sp>
        <p:nvSpPr>
          <p:cNvPr id="8" name="TextBox 7"/>
          <p:cNvSpPr txBox="1"/>
          <p:nvPr/>
        </p:nvSpPr>
        <p:spPr>
          <a:xfrm>
            <a:off x="167035" y="775325"/>
            <a:ext cx="8784976" cy="507831"/>
          </a:xfrm>
          <a:prstGeom prst="rect">
            <a:avLst/>
          </a:prstGeom>
          <a:solidFill>
            <a:schemeClr val="accent1">
              <a:lumMod val="50000"/>
            </a:schemeClr>
          </a:solidFill>
        </p:spPr>
        <p:txBody>
          <a:bodyPr wrap="square" rtlCol="0">
            <a:spAutoFit/>
          </a:bodyPr>
          <a:lstStyle/>
          <a:p>
            <a:pPr marL="457200" indent="-457200">
              <a:buFont typeface="Arial" panose="020B0604020202020204" pitchFamily="34" charset="0"/>
              <a:buChar char="•"/>
            </a:pPr>
            <a:r>
              <a:rPr lang="en-CA" sz="2700" b="1" dirty="0" smtClean="0">
                <a:solidFill>
                  <a:schemeClr val="bg2"/>
                </a:solidFill>
                <a:effectLst>
                  <a:outerShdw blurRad="38100" dist="38100" dir="2700000" algn="tl">
                    <a:srgbClr val="000000">
                      <a:alpha val="43137"/>
                    </a:srgbClr>
                  </a:outerShdw>
                </a:effectLst>
              </a:rPr>
              <a:t>Diligent and persistent effort to find the lost  </a:t>
            </a:r>
            <a:endParaRPr lang="en-CA" sz="2700" b="1" dirty="0">
              <a:solidFill>
                <a:schemeClr val="bg2"/>
              </a:solidFill>
              <a:effectLst>
                <a:outerShdw blurRad="38100" dist="38100" dir="2700000" algn="tl">
                  <a:srgbClr val="000000">
                    <a:alpha val="43137"/>
                  </a:srgbClr>
                </a:outerShdw>
              </a:effectLst>
            </a:endParaRPr>
          </a:p>
        </p:txBody>
      </p:sp>
      <p:sp>
        <p:nvSpPr>
          <p:cNvPr id="9" name="TextBox 8"/>
          <p:cNvSpPr txBox="1"/>
          <p:nvPr/>
        </p:nvSpPr>
        <p:spPr>
          <a:xfrm>
            <a:off x="179512" y="1257597"/>
            <a:ext cx="8784976" cy="507831"/>
          </a:xfrm>
          <a:prstGeom prst="rect">
            <a:avLst/>
          </a:prstGeom>
          <a:solidFill>
            <a:schemeClr val="accent1">
              <a:lumMod val="50000"/>
            </a:schemeClr>
          </a:solidFill>
        </p:spPr>
        <p:txBody>
          <a:bodyPr wrap="square" rtlCol="0">
            <a:spAutoFit/>
          </a:bodyPr>
          <a:lstStyle/>
          <a:p>
            <a:pPr marL="457200" indent="-457200">
              <a:buFont typeface="Arial" panose="020B0604020202020204" pitchFamily="34" charset="0"/>
              <a:buChar char="•"/>
            </a:pPr>
            <a:r>
              <a:rPr lang="en-CA" sz="2700" b="1" dirty="0">
                <a:solidFill>
                  <a:schemeClr val="bg2"/>
                </a:solidFill>
                <a:effectLst>
                  <a:outerShdw blurRad="38100" dist="38100" dir="2700000" algn="tl">
                    <a:srgbClr val="000000">
                      <a:alpha val="43137"/>
                    </a:srgbClr>
                  </a:outerShdw>
                </a:effectLst>
              </a:rPr>
              <a:t>Personal loss that is not accepted </a:t>
            </a:r>
            <a:r>
              <a:rPr lang="en-CA" sz="2700" b="1" dirty="0" smtClean="0">
                <a:solidFill>
                  <a:schemeClr val="bg2"/>
                </a:solidFill>
                <a:effectLst>
                  <a:outerShdw blurRad="38100" dist="38100" dir="2700000" algn="tl">
                    <a:srgbClr val="000000">
                      <a:alpha val="43137"/>
                    </a:srgbClr>
                  </a:outerShdw>
                </a:effectLst>
              </a:rPr>
              <a:t> </a:t>
            </a:r>
            <a:endParaRPr lang="en-CA" sz="2700" b="1" dirty="0">
              <a:solidFill>
                <a:schemeClr val="bg2"/>
              </a:solidFill>
              <a:effectLst>
                <a:outerShdw blurRad="38100" dist="38100" dir="2700000" algn="tl">
                  <a:srgbClr val="000000">
                    <a:alpha val="43137"/>
                  </a:srgbClr>
                </a:outerShdw>
              </a:effectLst>
            </a:endParaRPr>
          </a:p>
        </p:txBody>
      </p:sp>
      <p:sp>
        <p:nvSpPr>
          <p:cNvPr id="10" name="TextBox 9"/>
          <p:cNvSpPr txBox="1"/>
          <p:nvPr/>
        </p:nvSpPr>
        <p:spPr>
          <a:xfrm>
            <a:off x="179512" y="1765428"/>
            <a:ext cx="8784976" cy="923330"/>
          </a:xfrm>
          <a:prstGeom prst="rect">
            <a:avLst/>
          </a:prstGeom>
          <a:solidFill>
            <a:schemeClr val="accent1">
              <a:lumMod val="50000"/>
            </a:schemeClr>
          </a:solidFill>
        </p:spPr>
        <p:txBody>
          <a:bodyPr wrap="square" rtlCol="0">
            <a:spAutoFit/>
          </a:bodyPr>
          <a:lstStyle/>
          <a:p>
            <a:pPr marL="457200" indent="-457200">
              <a:buFont typeface="Arial" panose="020B0604020202020204" pitchFamily="34" charset="0"/>
              <a:buChar char="•"/>
            </a:pPr>
            <a:r>
              <a:rPr lang="en-CA" sz="2700" b="1" dirty="0" smtClean="0">
                <a:solidFill>
                  <a:schemeClr val="bg2"/>
                </a:solidFill>
                <a:effectLst>
                  <a:outerShdw blurRad="38100" dist="38100" dir="2700000" algn="tl">
                    <a:srgbClr val="000000">
                      <a:alpha val="43137"/>
                    </a:srgbClr>
                  </a:outerShdw>
                </a:effectLst>
              </a:rPr>
              <a:t>Shameless watching, waiting , and running to embrace the one who had intentionally walked away</a:t>
            </a:r>
            <a:endParaRPr lang="en-CA" sz="2700" b="1" dirty="0">
              <a:solidFill>
                <a:schemeClr val="bg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6009846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mage of banquet"/>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173" b="110"/>
          <a:stretch/>
        </p:blipFill>
        <p:spPr bwMode="auto">
          <a:xfrm>
            <a:off x="-1" y="-33114"/>
            <a:ext cx="9144001" cy="51766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179511" y="915566"/>
            <a:ext cx="8784976" cy="1338828"/>
          </a:xfrm>
          <a:prstGeom prst="rect">
            <a:avLst/>
          </a:prstGeom>
          <a:solidFill>
            <a:srgbClr val="1E1C11">
              <a:alpha val="69804"/>
            </a:srgbClr>
          </a:solidFill>
          <a:ln w="57150">
            <a:solidFill>
              <a:srgbClr val="E46C0A"/>
            </a:solidFill>
          </a:ln>
        </p:spPr>
        <p:txBody>
          <a:bodyPr wrap="square" rtlCol="0">
            <a:spAutoFit/>
          </a:bodyPr>
          <a:lstStyle/>
          <a:p>
            <a:r>
              <a:rPr lang="en-CA" sz="2700" b="1" dirty="0">
                <a:solidFill>
                  <a:schemeClr val="bg2"/>
                </a:solidFill>
                <a:effectLst>
                  <a:outerShdw blurRad="38100" dist="38100" dir="2700000" algn="tl">
                    <a:srgbClr val="000000">
                      <a:alpha val="43137"/>
                    </a:srgbClr>
                  </a:outerShdw>
                </a:effectLst>
              </a:rPr>
              <a:t>God, driven by his desire to have the lost returned to him, initiates a relentless and shameless search to find them and bring them home. </a:t>
            </a:r>
          </a:p>
        </p:txBody>
      </p:sp>
      <p:sp>
        <p:nvSpPr>
          <p:cNvPr id="4" name="TextBox 3"/>
          <p:cNvSpPr txBox="1"/>
          <p:nvPr/>
        </p:nvSpPr>
        <p:spPr>
          <a:xfrm>
            <a:off x="179511" y="195486"/>
            <a:ext cx="8784976" cy="507831"/>
          </a:xfrm>
          <a:prstGeom prst="rect">
            <a:avLst/>
          </a:prstGeom>
          <a:solidFill>
            <a:srgbClr val="1E1C11">
              <a:alpha val="69804"/>
            </a:srgbClr>
          </a:solidFill>
        </p:spPr>
        <p:txBody>
          <a:bodyPr wrap="square" rtlCol="0">
            <a:spAutoFit/>
          </a:bodyPr>
          <a:lstStyle/>
          <a:p>
            <a:r>
              <a:rPr lang="en-CA" sz="2700" b="1" dirty="0" smtClean="0">
                <a:solidFill>
                  <a:schemeClr val="bg2"/>
                </a:solidFill>
                <a:effectLst>
                  <a:outerShdw blurRad="38100" dist="38100" dir="2700000" algn="tl">
                    <a:srgbClr val="000000">
                      <a:alpha val="43137"/>
                    </a:srgbClr>
                  </a:outerShdw>
                </a:effectLst>
              </a:rPr>
              <a:t>2. God </a:t>
            </a:r>
            <a:r>
              <a:rPr lang="en-CA" sz="2700" b="1" dirty="0">
                <a:solidFill>
                  <a:schemeClr val="bg2"/>
                </a:solidFill>
                <a:effectLst>
                  <a:outerShdw blurRad="38100" dist="38100" dir="2700000" algn="tl">
                    <a:srgbClr val="000000">
                      <a:alpha val="43137"/>
                    </a:srgbClr>
                  </a:outerShdw>
                </a:effectLst>
              </a:rPr>
              <a:t>Retrieves </a:t>
            </a:r>
            <a:r>
              <a:rPr lang="en-CA" sz="2700" b="1" dirty="0" smtClean="0">
                <a:solidFill>
                  <a:schemeClr val="bg2"/>
                </a:solidFill>
                <a:effectLst>
                  <a:outerShdw blurRad="38100" dist="38100" dir="2700000" algn="tl">
                    <a:srgbClr val="000000">
                      <a:alpha val="43137"/>
                    </a:srgbClr>
                  </a:outerShdw>
                </a:effectLst>
              </a:rPr>
              <a:t> </a:t>
            </a:r>
            <a:endParaRPr lang="en-CA" sz="2700" b="1" dirty="0">
              <a:solidFill>
                <a:schemeClr val="bg2"/>
              </a:solidFill>
              <a:effectLst>
                <a:outerShdw blurRad="38100" dist="38100" dir="2700000" algn="tl">
                  <a:srgbClr val="000000">
                    <a:alpha val="43137"/>
                  </a:srgbClr>
                </a:outerShdw>
              </a:effectLst>
            </a:endParaRPr>
          </a:p>
        </p:txBody>
      </p:sp>
      <p:sp>
        <p:nvSpPr>
          <p:cNvPr id="6" name="TextBox 5"/>
          <p:cNvSpPr txBox="1"/>
          <p:nvPr/>
        </p:nvSpPr>
        <p:spPr>
          <a:xfrm>
            <a:off x="179511" y="2427734"/>
            <a:ext cx="8784976" cy="923330"/>
          </a:xfrm>
          <a:prstGeom prst="rect">
            <a:avLst/>
          </a:prstGeom>
          <a:solidFill>
            <a:srgbClr val="1E1C11">
              <a:alpha val="69804"/>
            </a:srgbClr>
          </a:solidFill>
          <a:ln w="57150">
            <a:solidFill>
              <a:srgbClr val="00B050"/>
            </a:solidFill>
          </a:ln>
        </p:spPr>
        <p:txBody>
          <a:bodyPr wrap="square" rtlCol="0">
            <a:spAutoFit/>
          </a:bodyPr>
          <a:lstStyle/>
          <a:p>
            <a:r>
              <a:rPr lang="en-CA" sz="2700" b="1" i="1" dirty="0">
                <a:solidFill>
                  <a:schemeClr val="bg2"/>
                </a:solidFill>
                <a:effectLst>
                  <a:outerShdw blurRad="38100" dist="38100" dir="2700000" algn="tl">
                    <a:srgbClr val="000000">
                      <a:alpha val="43137"/>
                    </a:srgbClr>
                  </a:outerShdw>
                </a:effectLst>
              </a:rPr>
              <a:t>God relentlessly and shamelessly sought </a:t>
            </a:r>
            <a:r>
              <a:rPr lang="en-CA" sz="2700" b="1" i="1" dirty="0" smtClean="0">
                <a:solidFill>
                  <a:schemeClr val="bg2"/>
                </a:solidFill>
                <a:effectLst>
                  <a:outerShdw blurRad="38100" dist="38100" dir="2700000" algn="tl">
                    <a:srgbClr val="000000">
                      <a:alpha val="43137"/>
                    </a:srgbClr>
                  </a:outerShdw>
                </a:effectLst>
              </a:rPr>
              <a:t> _______ out, </a:t>
            </a:r>
            <a:r>
              <a:rPr lang="en-CA" sz="2700" b="1" i="1" dirty="0">
                <a:solidFill>
                  <a:schemeClr val="bg2"/>
                </a:solidFill>
                <a:effectLst>
                  <a:outerShdw blurRad="38100" dist="38100" dir="2700000" algn="tl">
                    <a:srgbClr val="000000">
                      <a:alpha val="43137"/>
                    </a:srgbClr>
                  </a:outerShdw>
                </a:effectLst>
              </a:rPr>
              <a:t>driven by his desire to get </a:t>
            </a:r>
            <a:r>
              <a:rPr lang="en-CA" sz="2700" b="1" i="1" dirty="0" smtClean="0">
                <a:solidFill>
                  <a:schemeClr val="bg2"/>
                </a:solidFill>
                <a:effectLst>
                  <a:outerShdw blurRad="38100" dist="38100" dir="2700000" algn="tl">
                    <a:srgbClr val="000000">
                      <a:alpha val="43137"/>
                    </a:srgbClr>
                  </a:outerShdw>
                </a:effectLst>
              </a:rPr>
              <a:t>_________ back </a:t>
            </a:r>
            <a:r>
              <a:rPr lang="en-CA" sz="2700" b="1" i="1" dirty="0">
                <a:solidFill>
                  <a:schemeClr val="bg2"/>
                </a:solidFill>
                <a:effectLst>
                  <a:outerShdw blurRad="38100" dist="38100" dir="2700000" algn="tl">
                    <a:srgbClr val="000000">
                      <a:alpha val="43137"/>
                    </a:srgbClr>
                  </a:outerShdw>
                </a:effectLst>
              </a:rPr>
              <a:t>home with </a:t>
            </a:r>
            <a:r>
              <a:rPr lang="en-CA" sz="2700" b="1" i="1" dirty="0" smtClean="0">
                <a:solidFill>
                  <a:schemeClr val="bg2"/>
                </a:solidFill>
                <a:effectLst>
                  <a:outerShdw blurRad="38100" dist="38100" dir="2700000" algn="tl">
                    <a:srgbClr val="000000">
                      <a:alpha val="43137"/>
                    </a:srgbClr>
                  </a:outerShdw>
                </a:effectLst>
              </a:rPr>
              <a:t>him.  </a:t>
            </a:r>
            <a:endParaRPr lang="en-CA" sz="2700" b="1" i="1" dirty="0">
              <a:solidFill>
                <a:schemeClr val="bg2"/>
              </a:solidFill>
              <a:effectLst>
                <a:outerShdw blurRad="38100" dist="38100" dir="2700000" algn="tl">
                  <a:srgbClr val="000000">
                    <a:alpha val="43137"/>
                  </a:srgbClr>
                </a:outerShdw>
              </a:effectLst>
            </a:endParaRPr>
          </a:p>
        </p:txBody>
      </p:sp>
      <p:sp>
        <p:nvSpPr>
          <p:cNvPr id="8" name="TextBox 7"/>
          <p:cNvSpPr txBox="1"/>
          <p:nvPr/>
        </p:nvSpPr>
        <p:spPr>
          <a:xfrm>
            <a:off x="179511" y="3507854"/>
            <a:ext cx="8784976" cy="507831"/>
          </a:xfrm>
          <a:prstGeom prst="rect">
            <a:avLst/>
          </a:prstGeom>
          <a:solidFill>
            <a:srgbClr val="1E1C11"/>
          </a:solidFill>
        </p:spPr>
        <p:txBody>
          <a:bodyPr wrap="square" rtlCol="0">
            <a:spAutoFit/>
          </a:bodyPr>
          <a:lstStyle/>
          <a:p>
            <a:r>
              <a:rPr lang="en-CA" sz="2700" b="1" dirty="0" smtClean="0">
                <a:solidFill>
                  <a:schemeClr val="bg2"/>
                </a:solidFill>
                <a:effectLst>
                  <a:outerShdw blurRad="38100" dist="38100" dir="2700000" algn="tl">
                    <a:srgbClr val="000000">
                      <a:alpha val="43137"/>
                    </a:srgbClr>
                  </a:outerShdw>
                </a:effectLst>
              </a:rPr>
              <a:t>God wanted me</a:t>
            </a:r>
            <a:endParaRPr lang="en-CA" sz="2700" b="1" dirty="0">
              <a:solidFill>
                <a:schemeClr val="bg2"/>
              </a:solidFill>
              <a:effectLst>
                <a:outerShdw blurRad="38100" dist="38100" dir="2700000" algn="tl">
                  <a:srgbClr val="000000">
                    <a:alpha val="43137"/>
                  </a:srgbClr>
                </a:outerShdw>
              </a:effectLst>
            </a:endParaRPr>
          </a:p>
        </p:txBody>
      </p:sp>
      <p:sp>
        <p:nvSpPr>
          <p:cNvPr id="9" name="TextBox 8"/>
          <p:cNvSpPr txBox="1"/>
          <p:nvPr/>
        </p:nvSpPr>
        <p:spPr>
          <a:xfrm>
            <a:off x="179511" y="4015685"/>
            <a:ext cx="8784976" cy="507831"/>
          </a:xfrm>
          <a:prstGeom prst="rect">
            <a:avLst/>
          </a:prstGeom>
          <a:solidFill>
            <a:srgbClr val="1E1C11"/>
          </a:solidFill>
        </p:spPr>
        <p:txBody>
          <a:bodyPr wrap="square" rtlCol="0">
            <a:spAutoFit/>
          </a:bodyPr>
          <a:lstStyle/>
          <a:p>
            <a:r>
              <a:rPr lang="en-CA" sz="2700" b="1" dirty="0" smtClean="0">
                <a:solidFill>
                  <a:schemeClr val="bg2"/>
                </a:solidFill>
                <a:effectLst>
                  <a:outerShdw blurRad="38100" dist="38100" dir="2700000" algn="tl">
                    <a:srgbClr val="000000">
                      <a:alpha val="43137"/>
                    </a:srgbClr>
                  </a:outerShdw>
                </a:effectLst>
              </a:rPr>
              <a:t>God did all the heavy lifting to retrieve me</a:t>
            </a:r>
            <a:endParaRPr lang="en-CA" sz="2700" b="1" dirty="0">
              <a:solidFill>
                <a:schemeClr val="bg2"/>
              </a:solidFill>
              <a:effectLst>
                <a:outerShdw blurRad="38100" dist="38100" dir="2700000" algn="tl">
                  <a:srgbClr val="000000">
                    <a:alpha val="43137"/>
                  </a:srgbClr>
                </a:outerShdw>
              </a:effectLst>
            </a:endParaRPr>
          </a:p>
        </p:txBody>
      </p:sp>
      <p:sp>
        <p:nvSpPr>
          <p:cNvPr id="10" name="TextBox 9"/>
          <p:cNvSpPr txBox="1"/>
          <p:nvPr/>
        </p:nvSpPr>
        <p:spPr>
          <a:xfrm>
            <a:off x="193253" y="3600186"/>
            <a:ext cx="8784976" cy="1338828"/>
          </a:xfrm>
          <a:prstGeom prst="rect">
            <a:avLst/>
          </a:prstGeom>
          <a:solidFill>
            <a:srgbClr val="1E1C11"/>
          </a:solidFill>
        </p:spPr>
        <p:txBody>
          <a:bodyPr wrap="square" rtlCol="0">
            <a:spAutoFit/>
          </a:bodyPr>
          <a:lstStyle/>
          <a:p>
            <a:r>
              <a:rPr lang="en-CA" sz="2700" b="1" dirty="0">
                <a:solidFill>
                  <a:schemeClr val="bg2"/>
                </a:solidFill>
                <a:effectLst>
                  <a:outerShdw blurRad="38100" dist="38100" dir="2700000" algn="tl">
                    <a:srgbClr val="000000">
                      <a:alpha val="43137"/>
                    </a:srgbClr>
                  </a:outerShdw>
                </a:effectLst>
              </a:rPr>
              <a:t>God does the heavy lifting in retrieving the one he has lost and must have back when as </a:t>
            </a:r>
            <a:r>
              <a:rPr lang="en-CA" sz="2700" b="1" dirty="0" smtClean="0">
                <a:solidFill>
                  <a:schemeClr val="bg2"/>
                </a:solidFill>
                <a:effectLst>
                  <a:outerShdw blurRad="38100" dist="38100" dir="2700000" algn="tl">
                    <a:srgbClr val="000000">
                      <a:alpha val="43137"/>
                    </a:srgbClr>
                  </a:outerShdw>
                </a:effectLst>
              </a:rPr>
              <a:t>Jesus’ </a:t>
            </a:r>
            <a:r>
              <a:rPr lang="en-CA" sz="2700" b="1" dirty="0">
                <a:solidFill>
                  <a:schemeClr val="bg2"/>
                </a:solidFill>
                <a:effectLst>
                  <a:outerShdw blurRad="38100" dist="38100" dir="2700000" algn="tl">
                    <a:srgbClr val="000000">
                      <a:alpha val="43137"/>
                    </a:srgbClr>
                  </a:outerShdw>
                </a:effectLst>
              </a:rPr>
              <a:t>disciples we respond to his initiating prompt to find the lost. </a:t>
            </a:r>
          </a:p>
        </p:txBody>
      </p:sp>
    </p:spTree>
    <p:extLst>
      <p:ext uri="{BB962C8B-B14F-4D97-AF65-F5344CB8AC3E}">
        <p14:creationId xmlns:p14="http://schemas.microsoft.com/office/powerpoint/2010/main" xmlns="" val="259856782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1434</TotalTime>
  <Words>2755</Words>
  <Application>Microsoft Office PowerPoint</Application>
  <PresentationFormat>On-screen Show (16:9)</PresentationFormat>
  <Paragraphs>124</Paragraphs>
  <Slides>31</Slides>
  <Notes>12</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dc:creator>
  <cp:lastModifiedBy>Windows User</cp:lastModifiedBy>
  <cp:revision>98</cp:revision>
  <dcterms:created xsi:type="dcterms:W3CDTF">2019-01-23T14:29:15Z</dcterms:created>
  <dcterms:modified xsi:type="dcterms:W3CDTF">2019-02-19T13:44:22Z</dcterms:modified>
</cp:coreProperties>
</file>